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1" r:id="rId4"/>
    <p:sldMasterId id="2147483673" r:id="rId5"/>
    <p:sldMasterId id="2147483675" r:id="rId6"/>
    <p:sldMasterId id="2147483677" r:id="rId7"/>
    <p:sldMasterId id="2147483679" r:id="rId8"/>
    <p:sldMasterId id="2147483681" r:id="rId9"/>
    <p:sldMasterId id="2147483683" r:id="rId10"/>
    <p:sldMasterId id="2147483685" r:id="rId11"/>
    <p:sldMasterId id="2147483687" r:id="rId12"/>
    <p:sldMasterId id="2147483689" r:id="rId13"/>
    <p:sldMasterId id="2147483691" r:id="rId14"/>
    <p:sldMasterId id="2147483693" r:id="rId15"/>
    <p:sldMasterId id="2147483695" r:id="rId16"/>
    <p:sldMasterId id="2147483697" r:id="rId17"/>
  </p:sldMasterIdLst>
  <p:notesMasterIdLst>
    <p:notesMasterId r:id="rId19"/>
  </p:notesMasterIdLst>
  <p:handoutMasterIdLst>
    <p:handoutMasterId r:id="rId51"/>
  </p:handoutMasterIdLst>
  <p:sldIdLst>
    <p:sldId id="293" r:id="rId18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</p:sldIdLst>
  <p:sldSz cx="12192000" cy="6858000"/>
  <p:notesSz cx="7103745" cy="10234295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123" initials="1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40"/>
        <p:guide pos="3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6" Type="http://schemas.openxmlformats.org/officeDocument/2006/relationships/tags" Target="tags/tag709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3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1.xml"/><Relationship Id="rId48" Type="http://schemas.openxmlformats.org/officeDocument/2006/relationships/slide" Target="slides/slide30.xml"/><Relationship Id="rId47" Type="http://schemas.openxmlformats.org/officeDocument/2006/relationships/slide" Target="slides/slide29.xml"/><Relationship Id="rId46" Type="http://schemas.openxmlformats.org/officeDocument/2006/relationships/slide" Target="slides/slide28.xml"/><Relationship Id="rId45" Type="http://schemas.openxmlformats.org/officeDocument/2006/relationships/slide" Target="slides/slide27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2" Type="http://schemas.openxmlformats.org/officeDocument/2006/relationships/slide" Target="slides/slide24.xml"/><Relationship Id="rId41" Type="http://schemas.openxmlformats.org/officeDocument/2006/relationships/slide" Target="slides/slide23.xml"/><Relationship Id="rId40" Type="http://schemas.openxmlformats.org/officeDocument/2006/relationships/slide" Target="slides/slide2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1.xml"/><Relationship Id="rId38" Type="http://schemas.openxmlformats.org/officeDocument/2006/relationships/slide" Target="slides/slide20.xml"/><Relationship Id="rId37" Type="http://schemas.openxmlformats.org/officeDocument/2006/relationships/slide" Target="slides/slide19.xml"/><Relationship Id="rId36" Type="http://schemas.openxmlformats.org/officeDocument/2006/relationships/slide" Target="slides/slide18.xml"/><Relationship Id="rId35" Type="http://schemas.openxmlformats.org/officeDocument/2006/relationships/slide" Target="slides/slide17.xml"/><Relationship Id="rId34" Type="http://schemas.openxmlformats.org/officeDocument/2006/relationships/slide" Target="slides/slide16.xml"/><Relationship Id="rId33" Type="http://schemas.openxmlformats.org/officeDocument/2006/relationships/slide" Target="slides/slide15.xml"/><Relationship Id="rId32" Type="http://schemas.openxmlformats.org/officeDocument/2006/relationships/slide" Target="slides/slide14.xml"/><Relationship Id="rId31" Type="http://schemas.openxmlformats.org/officeDocument/2006/relationships/slide" Target="slides/slide13.xml"/><Relationship Id="rId30" Type="http://schemas.openxmlformats.org/officeDocument/2006/relationships/slide" Target="slides/slide1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8" Type="http://schemas.openxmlformats.org/officeDocument/2006/relationships/slide" Target="slides/slide10.xml"/><Relationship Id="rId27" Type="http://schemas.openxmlformats.org/officeDocument/2006/relationships/slide" Target="slides/slide9.xml"/><Relationship Id="rId26" Type="http://schemas.openxmlformats.org/officeDocument/2006/relationships/slide" Target="slides/slide8.xml"/><Relationship Id="rId25" Type="http://schemas.openxmlformats.org/officeDocument/2006/relationships/slide" Target="slides/slide7.xml"/><Relationship Id="rId24" Type="http://schemas.openxmlformats.org/officeDocument/2006/relationships/slide" Target="slides/slide6.xml"/><Relationship Id="rId23" Type="http://schemas.openxmlformats.org/officeDocument/2006/relationships/slide" Target="slides/slide5.xml"/><Relationship Id="rId22" Type="http://schemas.openxmlformats.org/officeDocument/2006/relationships/slide" Target="slides/slide4.xml"/><Relationship Id="rId21" Type="http://schemas.openxmlformats.org/officeDocument/2006/relationships/slide" Target="slides/slide3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84.xml"/><Relationship Id="rId3" Type="http://schemas.openxmlformats.org/officeDocument/2006/relationships/image" Target="../media/image1.jpeg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00.xml"/><Relationship Id="rId3" Type="http://schemas.openxmlformats.org/officeDocument/2006/relationships/image" Target="../media/image1.jpeg"/><Relationship Id="rId2" Type="http://schemas.openxmlformats.org/officeDocument/2006/relationships/tags" Target="../tags/tag99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16.xml"/><Relationship Id="rId3" Type="http://schemas.openxmlformats.org/officeDocument/2006/relationships/image" Target="../media/image1.jpeg"/><Relationship Id="rId2" Type="http://schemas.openxmlformats.org/officeDocument/2006/relationships/tags" Target="../tags/tag115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32.xml"/><Relationship Id="rId3" Type="http://schemas.openxmlformats.org/officeDocument/2006/relationships/image" Target="../media/image1.jpeg"/><Relationship Id="rId2" Type="http://schemas.openxmlformats.org/officeDocument/2006/relationships/tags" Target="../tags/tag131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image" Target="../media/image1.jpeg"/><Relationship Id="rId2" Type="http://schemas.openxmlformats.org/officeDocument/2006/relationships/tags" Target="../tags/tag147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64.xml"/><Relationship Id="rId3" Type="http://schemas.openxmlformats.org/officeDocument/2006/relationships/image" Target="../media/image1.jpeg"/><Relationship Id="rId2" Type="http://schemas.openxmlformats.org/officeDocument/2006/relationships/tags" Target="../tags/tag163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80.xml"/><Relationship Id="rId3" Type="http://schemas.openxmlformats.org/officeDocument/2006/relationships/image" Target="../media/image1.jpeg"/><Relationship Id="rId2" Type="http://schemas.openxmlformats.org/officeDocument/2006/relationships/tags" Target="../tags/tag179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96.xml"/><Relationship Id="rId3" Type="http://schemas.openxmlformats.org/officeDocument/2006/relationships/image" Target="../media/image1.jpeg"/><Relationship Id="rId2" Type="http://schemas.openxmlformats.org/officeDocument/2006/relationships/tags" Target="../tags/tag195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12.xml"/><Relationship Id="rId3" Type="http://schemas.openxmlformats.org/officeDocument/2006/relationships/image" Target="../media/image1.jpeg"/><Relationship Id="rId2" Type="http://schemas.openxmlformats.org/officeDocument/2006/relationships/tags" Target="../tags/tag211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8.xml"/><Relationship Id="rId3" Type="http://schemas.openxmlformats.org/officeDocument/2006/relationships/image" Target="../media/image1.jpeg"/><Relationship Id="rId2" Type="http://schemas.openxmlformats.org/officeDocument/2006/relationships/tags" Target="../tags/tag227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44.xml"/><Relationship Id="rId3" Type="http://schemas.openxmlformats.org/officeDocument/2006/relationships/image" Target="../media/image1.jpeg"/><Relationship Id="rId2" Type="http://schemas.openxmlformats.org/officeDocument/2006/relationships/tags" Target="../tags/tag243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60.xml"/><Relationship Id="rId3" Type="http://schemas.openxmlformats.org/officeDocument/2006/relationships/image" Target="../media/image1.jpeg"/><Relationship Id="rId2" Type="http://schemas.openxmlformats.org/officeDocument/2006/relationships/tags" Target="../tags/tag259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76.xml"/><Relationship Id="rId3" Type="http://schemas.openxmlformats.org/officeDocument/2006/relationships/image" Target="../media/image1.jpeg"/><Relationship Id="rId2" Type="http://schemas.openxmlformats.org/officeDocument/2006/relationships/tags" Target="../tags/tag275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15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92.xml"/><Relationship Id="rId3" Type="http://schemas.openxmlformats.org/officeDocument/2006/relationships/image" Target="../media/image1.jpeg"/><Relationship Id="rId2" Type="http://schemas.openxmlformats.org/officeDocument/2006/relationships/tags" Target="../tags/tag291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image" Target="../media/image1.jpeg"/><Relationship Id="rId2" Type="http://schemas.openxmlformats.org/officeDocument/2006/relationships/tags" Target="../tags/tag203.xml"/><Relationship Id="rId11" Type="http://schemas.openxmlformats.org/officeDocument/2006/relationships/theme" Target="../theme/theme10.xml"/><Relationship Id="rId10" Type="http://schemas.openxmlformats.org/officeDocument/2006/relationships/tags" Target="../tags/tag210.xml"/><Relationship Id="rId1" Type="http://schemas.openxmlformats.org/officeDocument/2006/relationships/slideLayout" Target="../slideLayouts/slideLayout2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image" Target="../media/image1.jpeg"/><Relationship Id="rId2" Type="http://schemas.openxmlformats.org/officeDocument/2006/relationships/tags" Target="../tags/tag219.xml"/><Relationship Id="rId11" Type="http://schemas.openxmlformats.org/officeDocument/2006/relationships/theme" Target="../theme/theme11.xml"/><Relationship Id="rId10" Type="http://schemas.openxmlformats.org/officeDocument/2006/relationships/tags" Target="../tags/tag226.xml"/><Relationship Id="rId1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image" Target="../media/image1.jpeg"/><Relationship Id="rId2" Type="http://schemas.openxmlformats.org/officeDocument/2006/relationships/tags" Target="../tags/tag235.xml"/><Relationship Id="rId11" Type="http://schemas.openxmlformats.org/officeDocument/2006/relationships/theme" Target="../theme/theme12.xml"/><Relationship Id="rId10" Type="http://schemas.openxmlformats.org/officeDocument/2006/relationships/tags" Target="../tags/tag242.xml"/><Relationship Id="rId1" Type="http://schemas.openxmlformats.org/officeDocument/2006/relationships/slideLayout" Target="../slideLayouts/slideLayout31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image" Target="../media/image1.jpeg"/><Relationship Id="rId2" Type="http://schemas.openxmlformats.org/officeDocument/2006/relationships/tags" Target="../tags/tag251.xml"/><Relationship Id="rId11" Type="http://schemas.openxmlformats.org/officeDocument/2006/relationships/theme" Target="../theme/theme13.xml"/><Relationship Id="rId10" Type="http://schemas.openxmlformats.org/officeDocument/2006/relationships/tags" Target="../tags/tag258.xml"/><Relationship Id="rId1" Type="http://schemas.openxmlformats.org/officeDocument/2006/relationships/slideLayout" Target="../slideLayouts/slideLayout3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image" Target="../media/image1.jpeg"/><Relationship Id="rId2" Type="http://schemas.openxmlformats.org/officeDocument/2006/relationships/tags" Target="../tags/tag267.xml"/><Relationship Id="rId11" Type="http://schemas.openxmlformats.org/officeDocument/2006/relationships/theme" Target="../theme/theme14.xml"/><Relationship Id="rId10" Type="http://schemas.openxmlformats.org/officeDocument/2006/relationships/tags" Target="../tags/tag27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image" Target="../media/image1.jpeg"/><Relationship Id="rId2" Type="http://schemas.openxmlformats.org/officeDocument/2006/relationships/tags" Target="../tags/tag283.xml"/><Relationship Id="rId11" Type="http://schemas.openxmlformats.org/officeDocument/2006/relationships/theme" Target="../theme/theme15.xml"/><Relationship Id="rId10" Type="http://schemas.openxmlformats.org/officeDocument/2006/relationships/tags" Target="../tags/tag290.xml"/><Relationship Id="rId1" Type="http://schemas.openxmlformats.org/officeDocument/2006/relationships/slideLayout" Target="../slideLayouts/slideLayout34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image" Target="../media/image1.jpeg"/><Relationship Id="rId2" Type="http://schemas.openxmlformats.org/officeDocument/2006/relationships/tags" Target="../tags/tag299.xml"/><Relationship Id="rId11" Type="http://schemas.openxmlformats.org/officeDocument/2006/relationships/theme" Target="../theme/theme16.xml"/><Relationship Id="rId10" Type="http://schemas.openxmlformats.org/officeDocument/2006/relationships/tags" Target="../tags/tag306.xml"/><Relationship Id="rId1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1" Type="http://schemas.openxmlformats.org/officeDocument/2006/relationships/theme" Target="../theme/theme3.xml"/><Relationship Id="rId10" Type="http://schemas.openxmlformats.org/officeDocument/2006/relationships/tags" Target="../tags/tag98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1.jpeg"/><Relationship Id="rId2" Type="http://schemas.openxmlformats.org/officeDocument/2006/relationships/tags" Target="../tags/tag107.xml"/><Relationship Id="rId11" Type="http://schemas.openxmlformats.org/officeDocument/2006/relationships/theme" Target="../theme/theme4.xml"/><Relationship Id="rId10" Type="http://schemas.openxmlformats.org/officeDocument/2006/relationships/tags" Target="../tags/tag114.xml"/><Relationship Id="rId1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1.jpeg"/><Relationship Id="rId2" Type="http://schemas.openxmlformats.org/officeDocument/2006/relationships/tags" Target="../tags/tag123.xml"/><Relationship Id="rId11" Type="http://schemas.openxmlformats.org/officeDocument/2006/relationships/theme" Target="../theme/theme5.xml"/><Relationship Id="rId10" Type="http://schemas.openxmlformats.org/officeDocument/2006/relationships/tags" Target="../tags/tag130.xml"/><Relationship Id="rId1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1.jpeg"/><Relationship Id="rId2" Type="http://schemas.openxmlformats.org/officeDocument/2006/relationships/tags" Target="../tags/tag139.xml"/><Relationship Id="rId11" Type="http://schemas.openxmlformats.org/officeDocument/2006/relationships/theme" Target="../theme/theme6.xml"/><Relationship Id="rId10" Type="http://schemas.openxmlformats.org/officeDocument/2006/relationships/tags" Target="../tags/tag146.xml"/><Relationship Id="rId1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.jpeg"/><Relationship Id="rId2" Type="http://schemas.openxmlformats.org/officeDocument/2006/relationships/tags" Target="../tags/tag155.xml"/><Relationship Id="rId11" Type="http://schemas.openxmlformats.org/officeDocument/2006/relationships/theme" Target="../theme/theme7.xml"/><Relationship Id="rId10" Type="http://schemas.openxmlformats.org/officeDocument/2006/relationships/tags" Target="../tags/tag162.xml"/><Relationship Id="rId1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1.jpeg"/><Relationship Id="rId2" Type="http://schemas.openxmlformats.org/officeDocument/2006/relationships/tags" Target="../tags/tag171.xml"/><Relationship Id="rId11" Type="http://schemas.openxmlformats.org/officeDocument/2006/relationships/theme" Target="../theme/theme8.xml"/><Relationship Id="rId10" Type="http://schemas.openxmlformats.org/officeDocument/2006/relationships/tags" Target="../tags/tag178.xml"/><Relationship Id="rId1" Type="http://schemas.openxmlformats.org/officeDocument/2006/relationships/slideLayout" Target="../slideLayouts/slideLayout2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image" Target="../media/image1.jpeg"/><Relationship Id="rId2" Type="http://schemas.openxmlformats.org/officeDocument/2006/relationships/tags" Target="../tags/tag187.xml"/><Relationship Id="rId11" Type="http://schemas.openxmlformats.org/officeDocument/2006/relationships/theme" Target="../theme/theme9.xml"/><Relationship Id="rId10" Type="http://schemas.openxmlformats.org/officeDocument/2006/relationships/tags" Target="../tags/tag19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tags" Target="../tags/tag428.xml"/><Relationship Id="rId4" Type="http://schemas.openxmlformats.org/officeDocument/2006/relationships/tags" Target="../tags/tag427.xml"/><Relationship Id="rId32" Type="http://schemas.openxmlformats.org/officeDocument/2006/relationships/slideLayout" Target="../slideLayouts/slideLayout17.xml"/><Relationship Id="rId31" Type="http://schemas.openxmlformats.org/officeDocument/2006/relationships/tags" Target="../tags/tag444.xml"/><Relationship Id="rId30" Type="http://schemas.openxmlformats.org/officeDocument/2006/relationships/tags" Target="../tags/tag443.xml"/><Relationship Id="rId3" Type="http://schemas.openxmlformats.org/officeDocument/2006/relationships/tags" Target="../tags/tag426.xml"/><Relationship Id="rId29" Type="http://schemas.openxmlformats.org/officeDocument/2006/relationships/tags" Target="../tags/tag442.xml"/><Relationship Id="rId28" Type="http://schemas.openxmlformats.org/officeDocument/2006/relationships/image" Target="../media/image23.svg"/><Relationship Id="rId27" Type="http://schemas.openxmlformats.org/officeDocument/2006/relationships/image" Target="../media/image22.png"/><Relationship Id="rId26" Type="http://schemas.openxmlformats.org/officeDocument/2006/relationships/tags" Target="../tags/tag441.xml"/><Relationship Id="rId25" Type="http://schemas.openxmlformats.org/officeDocument/2006/relationships/tags" Target="../tags/tag440.xml"/><Relationship Id="rId24" Type="http://schemas.openxmlformats.org/officeDocument/2006/relationships/image" Target="../media/image21.svg"/><Relationship Id="rId23" Type="http://schemas.openxmlformats.org/officeDocument/2006/relationships/image" Target="../media/image20.png"/><Relationship Id="rId22" Type="http://schemas.openxmlformats.org/officeDocument/2006/relationships/tags" Target="../tags/tag439.xml"/><Relationship Id="rId21" Type="http://schemas.openxmlformats.org/officeDocument/2006/relationships/tags" Target="../tags/tag438.xml"/><Relationship Id="rId20" Type="http://schemas.openxmlformats.org/officeDocument/2006/relationships/image" Target="../media/image19.svg"/><Relationship Id="rId2" Type="http://schemas.openxmlformats.org/officeDocument/2006/relationships/tags" Target="../tags/tag425.xml"/><Relationship Id="rId19" Type="http://schemas.openxmlformats.org/officeDocument/2006/relationships/image" Target="../media/image18.png"/><Relationship Id="rId18" Type="http://schemas.openxmlformats.org/officeDocument/2006/relationships/tags" Target="../tags/tag437.xml"/><Relationship Id="rId17" Type="http://schemas.openxmlformats.org/officeDocument/2006/relationships/tags" Target="../tags/tag436.xml"/><Relationship Id="rId16" Type="http://schemas.openxmlformats.org/officeDocument/2006/relationships/tags" Target="../tags/tag435.xml"/><Relationship Id="rId15" Type="http://schemas.openxmlformats.org/officeDocument/2006/relationships/image" Target="../media/image17.svg"/><Relationship Id="rId14" Type="http://schemas.openxmlformats.org/officeDocument/2006/relationships/image" Target="../media/image16.png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55.xml"/><Relationship Id="rId8" Type="http://schemas.openxmlformats.org/officeDocument/2006/relationships/tags" Target="../tags/tag454.xml"/><Relationship Id="rId7" Type="http://schemas.openxmlformats.org/officeDocument/2006/relationships/tags" Target="../tags/tag453.xml"/><Relationship Id="rId6" Type="http://schemas.openxmlformats.org/officeDocument/2006/relationships/tags" Target="../tags/tag452.xml"/><Relationship Id="rId5" Type="http://schemas.openxmlformats.org/officeDocument/2006/relationships/image" Target="../media/image24.jpeg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462.xml"/><Relationship Id="rId15" Type="http://schemas.openxmlformats.org/officeDocument/2006/relationships/tags" Target="../tags/tag461.xml"/><Relationship Id="rId14" Type="http://schemas.openxmlformats.org/officeDocument/2006/relationships/tags" Target="../tags/tag460.xml"/><Relationship Id="rId13" Type="http://schemas.openxmlformats.org/officeDocument/2006/relationships/tags" Target="../tags/tag459.xml"/><Relationship Id="rId12" Type="http://schemas.openxmlformats.org/officeDocument/2006/relationships/tags" Target="../tags/tag458.xml"/><Relationship Id="rId11" Type="http://schemas.openxmlformats.org/officeDocument/2006/relationships/tags" Target="../tags/tag457.xml"/><Relationship Id="rId10" Type="http://schemas.openxmlformats.org/officeDocument/2006/relationships/tags" Target="../tags/tag456.xml"/><Relationship Id="rId1" Type="http://schemas.openxmlformats.org/officeDocument/2006/relationships/tags" Target="../tags/tag44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74.xml"/><Relationship Id="rId8" Type="http://schemas.openxmlformats.org/officeDocument/2006/relationships/tags" Target="../tags/tag473.xml"/><Relationship Id="rId7" Type="http://schemas.openxmlformats.org/officeDocument/2006/relationships/tags" Target="../tags/tag472.xml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36" Type="http://schemas.openxmlformats.org/officeDocument/2006/relationships/notesSlide" Target="../notesSlides/notesSlide12.xml"/><Relationship Id="rId35" Type="http://schemas.openxmlformats.org/officeDocument/2006/relationships/slideLayout" Target="../slideLayouts/slideLayout17.xml"/><Relationship Id="rId34" Type="http://schemas.openxmlformats.org/officeDocument/2006/relationships/tags" Target="../tags/tag489.xml"/><Relationship Id="rId33" Type="http://schemas.openxmlformats.org/officeDocument/2006/relationships/tags" Target="../tags/tag488.xml"/><Relationship Id="rId32" Type="http://schemas.openxmlformats.org/officeDocument/2006/relationships/tags" Target="../tags/tag487.xml"/><Relationship Id="rId31" Type="http://schemas.openxmlformats.org/officeDocument/2006/relationships/tags" Target="../tags/tag486.xml"/><Relationship Id="rId30" Type="http://schemas.openxmlformats.org/officeDocument/2006/relationships/tags" Target="../tags/tag485.xml"/><Relationship Id="rId3" Type="http://schemas.openxmlformats.org/officeDocument/2006/relationships/tags" Target="../tags/tag468.xml"/><Relationship Id="rId29" Type="http://schemas.openxmlformats.org/officeDocument/2006/relationships/tags" Target="../tags/tag484.xml"/><Relationship Id="rId28" Type="http://schemas.openxmlformats.org/officeDocument/2006/relationships/tags" Target="../tags/tag483.xml"/><Relationship Id="rId27" Type="http://schemas.openxmlformats.org/officeDocument/2006/relationships/tags" Target="../tags/tag482.xml"/><Relationship Id="rId26" Type="http://schemas.openxmlformats.org/officeDocument/2006/relationships/tags" Target="../tags/tag481.xml"/><Relationship Id="rId25" Type="http://schemas.openxmlformats.org/officeDocument/2006/relationships/tags" Target="../tags/tag480.xml"/><Relationship Id="rId24" Type="http://schemas.openxmlformats.org/officeDocument/2006/relationships/tags" Target="../tags/tag479.xml"/><Relationship Id="rId23" Type="http://schemas.openxmlformats.org/officeDocument/2006/relationships/image" Target="../media/image34.svg"/><Relationship Id="rId22" Type="http://schemas.openxmlformats.org/officeDocument/2006/relationships/image" Target="../media/image33.png"/><Relationship Id="rId21" Type="http://schemas.openxmlformats.org/officeDocument/2006/relationships/tags" Target="../tags/tag478.xml"/><Relationship Id="rId20" Type="http://schemas.openxmlformats.org/officeDocument/2006/relationships/image" Target="../media/image32.svg"/><Relationship Id="rId2" Type="http://schemas.openxmlformats.org/officeDocument/2006/relationships/tags" Target="../tags/tag467.xml"/><Relationship Id="rId19" Type="http://schemas.openxmlformats.org/officeDocument/2006/relationships/image" Target="../media/image31.png"/><Relationship Id="rId18" Type="http://schemas.openxmlformats.org/officeDocument/2006/relationships/tags" Target="../tags/tag477.xml"/><Relationship Id="rId17" Type="http://schemas.openxmlformats.org/officeDocument/2006/relationships/image" Target="../media/image30.svg"/><Relationship Id="rId16" Type="http://schemas.openxmlformats.org/officeDocument/2006/relationships/image" Target="../media/image29.png"/><Relationship Id="rId15" Type="http://schemas.openxmlformats.org/officeDocument/2006/relationships/tags" Target="../tags/tag476.xml"/><Relationship Id="rId14" Type="http://schemas.openxmlformats.org/officeDocument/2006/relationships/image" Target="../media/image28.svg"/><Relationship Id="rId13" Type="http://schemas.openxmlformats.org/officeDocument/2006/relationships/image" Target="../media/image27.png"/><Relationship Id="rId12" Type="http://schemas.openxmlformats.org/officeDocument/2006/relationships/tags" Target="../tags/tag475.xml"/><Relationship Id="rId11" Type="http://schemas.openxmlformats.org/officeDocument/2006/relationships/image" Target="../media/image26.svg"/><Relationship Id="rId10" Type="http://schemas.openxmlformats.org/officeDocument/2006/relationships/image" Target="../media/image25.png"/><Relationship Id="rId1" Type="http://schemas.openxmlformats.org/officeDocument/2006/relationships/tags" Target="../tags/tag46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" Type="http://schemas.openxmlformats.org/officeDocument/2006/relationships/tags" Target="../tags/tag49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01.xml"/><Relationship Id="rId8" Type="http://schemas.openxmlformats.org/officeDocument/2006/relationships/tags" Target="../tags/tag500.xml"/><Relationship Id="rId7" Type="http://schemas.openxmlformats.org/officeDocument/2006/relationships/tags" Target="../tags/tag499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0" Type="http://schemas.openxmlformats.org/officeDocument/2006/relationships/notesSlide" Target="../notesSlides/notesSlide14.xml"/><Relationship Id="rId3" Type="http://schemas.openxmlformats.org/officeDocument/2006/relationships/tags" Target="../tags/tag495.xml"/><Relationship Id="rId29" Type="http://schemas.openxmlformats.org/officeDocument/2006/relationships/slideLayout" Target="../slideLayouts/slideLayout17.xml"/><Relationship Id="rId28" Type="http://schemas.openxmlformats.org/officeDocument/2006/relationships/tags" Target="../tags/tag520.xml"/><Relationship Id="rId27" Type="http://schemas.openxmlformats.org/officeDocument/2006/relationships/tags" Target="../tags/tag519.xml"/><Relationship Id="rId26" Type="http://schemas.openxmlformats.org/officeDocument/2006/relationships/tags" Target="../tags/tag518.xml"/><Relationship Id="rId25" Type="http://schemas.openxmlformats.org/officeDocument/2006/relationships/tags" Target="../tags/tag517.xml"/><Relationship Id="rId24" Type="http://schemas.openxmlformats.org/officeDocument/2006/relationships/tags" Target="../tags/tag516.xml"/><Relationship Id="rId23" Type="http://schemas.openxmlformats.org/officeDocument/2006/relationships/tags" Target="../tags/tag515.xml"/><Relationship Id="rId22" Type="http://schemas.openxmlformats.org/officeDocument/2006/relationships/tags" Target="../tags/tag514.xml"/><Relationship Id="rId21" Type="http://schemas.openxmlformats.org/officeDocument/2006/relationships/tags" Target="../tags/tag513.xml"/><Relationship Id="rId20" Type="http://schemas.openxmlformats.org/officeDocument/2006/relationships/tags" Target="../tags/tag512.xml"/><Relationship Id="rId2" Type="http://schemas.openxmlformats.org/officeDocument/2006/relationships/tags" Target="../tags/tag494.xml"/><Relationship Id="rId19" Type="http://schemas.openxmlformats.org/officeDocument/2006/relationships/tags" Target="../tags/tag511.xml"/><Relationship Id="rId18" Type="http://schemas.openxmlformats.org/officeDocument/2006/relationships/tags" Target="../tags/tag510.xml"/><Relationship Id="rId17" Type="http://schemas.openxmlformats.org/officeDocument/2006/relationships/tags" Target="../tags/tag509.xml"/><Relationship Id="rId16" Type="http://schemas.openxmlformats.org/officeDocument/2006/relationships/tags" Target="../tags/tag508.xml"/><Relationship Id="rId15" Type="http://schemas.openxmlformats.org/officeDocument/2006/relationships/tags" Target="../tags/tag507.xml"/><Relationship Id="rId14" Type="http://schemas.openxmlformats.org/officeDocument/2006/relationships/tags" Target="../tags/tag506.xml"/><Relationship Id="rId13" Type="http://schemas.openxmlformats.org/officeDocument/2006/relationships/tags" Target="../tags/tag505.xml"/><Relationship Id="rId12" Type="http://schemas.openxmlformats.org/officeDocument/2006/relationships/tags" Target="../tags/tag504.xml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tags" Target="../tags/tag49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2" Type="http://schemas.openxmlformats.org/officeDocument/2006/relationships/slideLayout" Target="../slideLayouts/slideLayout17.xml"/><Relationship Id="rId21" Type="http://schemas.openxmlformats.org/officeDocument/2006/relationships/tags" Target="../tags/tag544.xml"/><Relationship Id="rId20" Type="http://schemas.openxmlformats.org/officeDocument/2006/relationships/tags" Target="../tags/tag543.xml"/><Relationship Id="rId2" Type="http://schemas.openxmlformats.org/officeDocument/2006/relationships/tags" Target="../tags/tag525.xml"/><Relationship Id="rId19" Type="http://schemas.openxmlformats.org/officeDocument/2006/relationships/tags" Target="../tags/tag542.xml"/><Relationship Id="rId18" Type="http://schemas.openxmlformats.org/officeDocument/2006/relationships/tags" Target="../tags/tag541.xml"/><Relationship Id="rId17" Type="http://schemas.openxmlformats.org/officeDocument/2006/relationships/tags" Target="../tags/tag540.xml"/><Relationship Id="rId16" Type="http://schemas.openxmlformats.org/officeDocument/2006/relationships/tags" Target="../tags/tag539.xml"/><Relationship Id="rId15" Type="http://schemas.openxmlformats.org/officeDocument/2006/relationships/tags" Target="../tags/tag538.xml"/><Relationship Id="rId14" Type="http://schemas.openxmlformats.org/officeDocument/2006/relationships/tags" Target="../tags/tag537.xml"/><Relationship Id="rId13" Type="http://schemas.openxmlformats.org/officeDocument/2006/relationships/tags" Target="../tags/tag536.xml"/><Relationship Id="rId12" Type="http://schemas.openxmlformats.org/officeDocument/2006/relationships/tags" Target="../tags/tag535.xml"/><Relationship Id="rId11" Type="http://schemas.openxmlformats.org/officeDocument/2006/relationships/tags" Target="../tags/tag534.xml"/><Relationship Id="rId10" Type="http://schemas.openxmlformats.org/officeDocument/2006/relationships/tags" Target="../tags/tag533.xml"/><Relationship Id="rId1" Type="http://schemas.openxmlformats.org/officeDocument/2006/relationships/tags" Target="../tags/tag52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tags" Target="../tags/tag54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13.xml"/><Relationship Id="rId27" Type="http://schemas.openxmlformats.org/officeDocument/2006/relationships/tags" Target="../tags/tag336.xml"/><Relationship Id="rId26" Type="http://schemas.openxmlformats.org/officeDocument/2006/relationships/tags" Target="../tags/tag335.xml"/><Relationship Id="rId25" Type="http://schemas.openxmlformats.org/officeDocument/2006/relationships/tags" Target="../tags/tag334.xml"/><Relationship Id="rId24" Type="http://schemas.openxmlformats.org/officeDocument/2006/relationships/tags" Target="../tags/tag333.xml"/><Relationship Id="rId23" Type="http://schemas.openxmlformats.org/officeDocument/2006/relationships/tags" Target="../tags/tag332.xml"/><Relationship Id="rId22" Type="http://schemas.openxmlformats.org/officeDocument/2006/relationships/tags" Target="../tags/tag331.xml"/><Relationship Id="rId21" Type="http://schemas.openxmlformats.org/officeDocument/2006/relationships/tags" Target="../tags/tag330.xml"/><Relationship Id="rId20" Type="http://schemas.openxmlformats.org/officeDocument/2006/relationships/tags" Target="../tags/tag329.xml"/><Relationship Id="rId2" Type="http://schemas.openxmlformats.org/officeDocument/2006/relationships/tags" Target="../tags/tag311.xml"/><Relationship Id="rId19" Type="http://schemas.openxmlformats.org/officeDocument/2006/relationships/tags" Target="../tags/tag328.xml"/><Relationship Id="rId18" Type="http://schemas.openxmlformats.org/officeDocument/2006/relationships/tags" Target="../tags/tag327.xml"/><Relationship Id="rId17" Type="http://schemas.openxmlformats.org/officeDocument/2006/relationships/tags" Target="../tags/tag326.xml"/><Relationship Id="rId16" Type="http://schemas.openxmlformats.org/officeDocument/2006/relationships/tags" Target="../tags/tag325.xml"/><Relationship Id="rId15" Type="http://schemas.openxmlformats.org/officeDocument/2006/relationships/tags" Target="../tags/tag324.xml"/><Relationship Id="rId14" Type="http://schemas.openxmlformats.org/officeDocument/2006/relationships/tags" Target="../tags/tag323.xml"/><Relationship Id="rId13" Type="http://schemas.openxmlformats.org/officeDocument/2006/relationships/tags" Target="../tags/tag322.xml"/><Relationship Id="rId12" Type="http://schemas.openxmlformats.org/officeDocument/2006/relationships/tags" Target="../tags/tag321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tags" Target="../tags/tag31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openxmlformats.org/officeDocument/2006/relationships/tags" Target="../tags/tag554.xml"/><Relationship Id="rId7" Type="http://schemas.openxmlformats.org/officeDocument/2006/relationships/tags" Target="../tags/tag553.xml"/><Relationship Id="rId6" Type="http://schemas.openxmlformats.org/officeDocument/2006/relationships/image" Target="../media/image35.jpeg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559.xml"/><Relationship Id="rId12" Type="http://schemas.openxmlformats.org/officeDocument/2006/relationships/tags" Target="../tags/tag558.xml"/><Relationship Id="rId11" Type="http://schemas.openxmlformats.org/officeDocument/2006/relationships/tags" Target="../tags/tag557.xml"/><Relationship Id="rId10" Type="http://schemas.openxmlformats.org/officeDocument/2006/relationships/tags" Target="../tags/tag556.xml"/><Relationship Id="rId1" Type="http://schemas.openxmlformats.org/officeDocument/2006/relationships/tags" Target="../tags/tag54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67.xml"/><Relationship Id="rId8" Type="http://schemas.openxmlformats.org/officeDocument/2006/relationships/tags" Target="../tags/tag566.xml"/><Relationship Id="rId7" Type="http://schemas.openxmlformats.org/officeDocument/2006/relationships/tags" Target="../tags/tag565.xml"/><Relationship Id="rId6" Type="http://schemas.openxmlformats.org/officeDocument/2006/relationships/tags" Target="../tags/tag564.xml"/><Relationship Id="rId5" Type="http://schemas.openxmlformats.org/officeDocument/2006/relationships/tags" Target="../tags/tag563.xml"/><Relationship Id="rId4" Type="http://schemas.openxmlformats.org/officeDocument/2006/relationships/image" Target="../media/image36.jpeg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574.xml"/><Relationship Id="rId15" Type="http://schemas.openxmlformats.org/officeDocument/2006/relationships/tags" Target="../tags/tag573.xml"/><Relationship Id="rId14" Type="http://schemas.openxmlformats.org/officeDocument/2006/relationships/tags" Target="../tags/tag572.xml"/><Relationship Id="rId13" Type="http://schemas.openxmlformats.org/officeDocument/2006/relationships/tags" Target="../tags/tag571.xml"/><Relationship Id="rId12" Type="http://schemas.openxmlformats.org/officeDocument/2006/relationships/tags" Target="../tags/tag570.xml"/><Relationship Id="rId11" Type="http://schemas.openxmlformats.org/officeDocument/2006/relationships/tags" Target="../tags/tag569.xml"/><Relationship Id="rId10" Type="http://schemas.openxmlformats.org/officeDocument/2006/relationships/tags" Target="../tags/tag568.xml"/><Relationship Id="rId1" Type="http://schemas.openxmlformats.org/officeDocument/2006/relationships/tags" Target="../tags/tag56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0.xml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tags" Target="../tags/tag57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tags" Target="../tags/tag579.xml"/><Relationship Id="rId2" Type="http://schemas.openxmlformats.org/officeDocument/2006/relationships/image" Target="../media/image37.jpeg"/><Relationship Id="rId19" Type="http://schemas.openxmlformats.org/officeDocument/2006/relationships/slideLayout" Target="../slideLayouts/slideLayout17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tags" Target="../tags/tag57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1.xml"/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" Type="http://schemas.openxmlformats.org/officeDocument/2006/relationships/tags" Target="../tags/tag59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tags" Target="../tags/tag604.xml"/><Relationship Id="rId6" Type="http://schemas.openxmlformats.org/officeDocument/2006/relationships/tags" Target="../tags/tag603.xml"/><Relationship Id="rId5" Type="http://schemas.openxmlformats.org/officeDocument/2006/relationships/tags" Target="../tags/tag602.xml"/><Relationship Id="rId4" Type="http://schemas.openxmlformats.org/officeDocument/2006/relationships/tags" Target="../tags/tag601.xml"/><Relationship Id="rId36" Type="http://schemas.openxmlformats.org/officeDocument/2006/relationships/slideLayout" Target="../slideLayouts/slideLayout17.xml"/><Relationship Id="rId35" Type="http://schemas.openxmlformats.org/officeDocument/2006/relationships/tags" Target="../tags/tag622.xml"/><Relationship Id="rId34" Type="http://schemas.openxmlformats.org/officeDocument/2006/relationships/tags" Target="../tags/tag621.xml"/><Relationship Id="rId33" Type="http://schemas.openxmlformats.org/officeDocument/2006/relationships/tags" Target="../tags/tag620.xml"/><Relationship Id="rId32" Type="http://schemas.openxmlformats.org/officeDocument/2006/relationships/tags" Target="../tags/tag619.xml"/><Relationship Id="rId31" Type="http://schemas.openxmlformats.org/officeDocument/2006/relationships/tags" Target="../tags/tag618.xml"/><Relationship Id="rId30" Type="http://schemas.openxmlformats.org/officeDocument/2006/relationships/tags" Target="../tags/tag617.xml"/><Relationship Id="rId3" Type="http://schemas.openxmlformats.org/officeDocument/2006/relationships/tags" Target="../tags/tag600.xml"/><Relationship Id="rId29" Type="http://schemas.openxmlformats.org/officeDocument/2006/relationships/tags" Target="../tags/tag616.xml"/><Relationship Id="rId28" Type="http://schemas.openxmlformats.org/officeDocument/2006/relationships/tags" Target="../tags/tag615.xml"/><Relationship Id="rId27" Type="http://schemas.openxmlformats.org/officeDocument/2006/relationships/tags" Target="../tags/tag614.xml"/><Relationship Id="rId26" Type="http://schemas.openxmlformats.org/officeDocument/2006/relationships/tags" Target="../tags/tag613.xml"/><Relationship Id="rId25" Type="http://schemas.openxmlformats.org/officeDocument/2006/relationships/tags" Target="../tags/tag612.xml"/><Relationship Id="rId24" Type="http://schemas.openxmlformats.org/officeDocument/2006/relationships/tags" Target="../tags/tag611.xml"/><Relationship Id="rId23" Type="http://schemas.openxmlformats.org/officeDocument/2006/relationships/tags" Target="../tags/tag610.xml"/><Relationship Id="rId22" Type="http://schemas.openxmlformats.org/officeDocument/2006/relationships/tags" Target="../tags/tag609.xml"/><Relationship Id="rId21" Type="http://schemas.openxmlformats.org/officeDocument/2006/relationships/image" Target="../media/image47.svg"/><Relationship Id="rId20" Type="http://schemas.openxmlformats.org/officeDocument/2006/relationships/image" Target="../media/image46.png"/><Relationship Id="rId2" Type="http://schemas.openxmlformats.org/officeDocument/2006/relationships/tags" Target="../tags/tag599.xml"/><Relationship Id="rId19" Type="http://schemas.openxmlformats.org/officeDocument/2006/relationships/tags" Target="../tags/tag608.xml"/><Relationship Id="rId18" Type="http://schemas.openxmlformats.org/officeDocument/2006/relationships/image" Target="../media/image45.svg"/><Relationship Id="rId17" Type="http://schemas.openxmlformats.org/officeDocument/2006/relationships/image" Target="../media/image44.png"/><Relationship Id="rId16" Type="http://schemas.openxmlformats.org/officeDocument/2006/relationships/tags" Target="../tags/tag607.xml"/><Relationship Id="rId15" Type="http://schemas.openxmlformats.org/officeDocument/2006/relationships/image" Target="../media/image43.svg"/><Relationship Id="rId14" Type="http://schemas.openxmlformats.org/officeDocument/2006/relationships/image" Target="../media/image42.png"/><Relationship Id="rId13" Type="http://schemas.openxmlformats.org/officeDocument/2006/relationships/tags" Target="../tags/tag606.xml"/><Relationship Id="rId12" Type="http://schemas.openxmlformats.org/officeDocument/2006/relationships/image" Target="../media/image41.svg"/><Relationship Id="rId11" Type="http://schemas.openxmlformats.org/officeDocument/2006/relationships/image" Target="../media/image40.png"/><Relationship Id="rId10" Type="http://schemas.openxmlformats.org/officeDocument/2006/relationships/tags" Target="../tags/tag605.xml"/><Relationship Id="rId1" Type="http://schemas.openxmlformats.org/officeDocument/2006/relationships/tags" Target="../tags/tag598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625.xml"/><Relationship Id="rId2" Type="http://schemas.openxmlformats.org/officeDocument/2006/relationships/tags" Target="../tags/tag624.xml"/><Relationship Id="rId1" Type="http://schemas.openxmlformats.org/officeDocument/2006/relationships/tags" Target="../tags/tag62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34.xml"/><Relationship Id="rId8" Type="http://schemas.openxmlformats.org/officeDocument/2006/relationships/tags" Target="../tags/tag633.xml"/><Relationship Id="rId7" Type="http://schemas.openxmlformats.org/officeDocument/2006/relationships/tags" Target="../tags/tag632.xml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7" Type="http://schemas.openxmlformats.org/officeDocument/2006/relationships/notesSlide" Target="../notesSlides/notesSlide20.xml"/><Relationship Id="rId46" Type="http://schemas.openxmlformats.org/officeDocument/2006/relationships/slideLayout" Target="../slideLayouts/slideLayout17.xml"/><Relationship Id="rId45" Type="http://schemas.openxmlformats.org/officeDocument/2006/relationships/tags" Target="../tags/tag660.xml"/><Relationship Id="rId44" Type="http://schemas.openxmlformats.org/officeDocument/2006/relationships/tags" Target="../tags/tag659.xml"/><Relationship Id="rId43" Type="http://schemas.openxmlformats.org/officeDocument/2006/relationships/tags" Target="../tags/tag658.xml"/><Relationship Id="rId42" Type="http://schemas.openxmlformats.org/officeDocument/2006/relationships/tags" Target="../tags/tag657.xml"/><Relationship Id="rId41" Type="http://schemas.openxmlformats.org/officeDocument/2006/relationships/tags" Target="../tags/tag656.xml"/><Relationship Id="rId40" Type="http://schemas.openxmlformats.org/officeDocument/2006/relationships/tags" Target="../tags/tag655.xml"/><Relationship Id="rId4" Type="http://schemas.openxmlformats.org/officeDocument/2006/relationships/tags" Target="../tags/tag629.xml"/><Relationship Id="rId39" Type="http://schemas.openxmlformats.org/officeDocument/2006/relationships/tags" Target="../tags/tag654.xml"/><Relationship Id="rId38" Type="http://schemas.openxmlformats.org/officeDocument/2006/relationships/tags" Target="../tags/tag653.xml"/><Relationship Id="rId37" Type="http://schemas.openxmlformats.org/officeDocument/2006/relationships/tags" Target="../tags/tag652.xml"/><Relationship Id="rId36" Type="http://schemas.openxmlformats.org/officeDocument/2006/relationships/tags" Target="../tags/tag651.xml"/><Relationship Id="rId35" Type="http://schemas.openxmlformats.org/officeDocument/2006/relationships/tags" Target="../tags/tag650.xml"/><Relationship Id="rId34" Type="http://schemas.openxmlformats.org/officeDocument/2006/relationships/tags" Target="../tags/tag649.xml"/><Relationship Id="rId33" Type="http://schemas.openxmlformats.org/officeDocument/2006/relationships/tags" Target="../tags/tag648.xml"/><Relationship Id="rId32" Type="http://schemas.openxmlformats.org/officeDocument/2006/relationships/tags" Target="../tags/tag647.xml"/><Relationship Id="rId31" Type="http://schemas.openxmlformats.org/officeDocument/2006/relationships/image" Target="../media/image57.svg"/><Relationship Id="rId30" Type="http://schemas.openxmlformats.org/officeDocument/2006/relationships/image" Target="../media/image56.png"/><Relationship Id="rId3" Type="http://schemas.openxmlformats.org/officeDocument/2006/relationships/tags" Target="../tags/tag628.xml"/><Relationship Id="rId29" Type="http://schemas.openxmlformats.org/officeDocument/2006/relationships/tags" Target="../tags/tag646.xml"/><Relationship Id="rId28" Type="http://schemas.openxmlformats.org/officeDocument/2006/relationships/tags" Target="../tags/tag645.xml"/><Relationship Id="rId27" Type="http://schemas.openxmlformats.org/officeDocument/2006/relationships/image" Target="../media/image55.svg"/><Relationship Id="rId26" Type="http://schemas.openxmlformats.org/officeDocument/2006/relationships/image" Target="../media/image54.png"/><Relationship Id="rId25" Type="http://schemas.openxmlformats.org/officeDocument/2006/relationships/tags" Target="../tags/tag644.xml"/><Relationship Id="rId24" Type="http://schemas.openxmlformats.org/officeDocument/2006/relationships/image" Target="../media/image53.svg"/><Relationship Id="rId23" Type="http://schemas.openxmlformats.org/officeDocument/2006/relationships/image" Target="../media/image52.png"/><Relationship Id="rId22" Type="http://schemas.openxmlformats.org/officeDocument/2006/relationships/tags" Target="../tags/tag643.xml"/><Relationship Id="rId21" Type="http://schemas.openxmlformats.org/officeDocument/2006/relationships/image" Target="../media/image51.svg"/><Relationship Id="rId20" Type="http://schemas.openxmlformats.org/officeDocument/2006/relationships/image" Target="../media/image50.png"/><Relationship Id="rId2" Type="http://schemas.openxmlformats.org/officeDocument/2006/relationships/tags" Target="../tags/tag627.xml"/><Relationship Id="rId19" Type="http://schemas.openxmlformats.org/officeDocument/2006/relationships/tags" Target="../tags/tag642.xml"/><Relationship Id="rId18" Type="http://schemas.openxmlformats.org/officeDocument/2006/relationships/image" Target="../media/image49.svg"/><Relationship Id="rId17" Type="http://schemas.openxmlformats.org/officeDocument/2006/relationships/image" Target="../media/image48.png"/><Relationship Id="rId16" Type="http://schemas.openxmlformats.org/officeDocument/2006/relationships/tags" Target="../tags/tag641.xml"/><Relationship Id="rId15" Type="http://schemas.openxmlformats.org/officeDocument/2006/relationships/tags" Target="../tags/tag640.xml"/><Relationship Id="rId14" Type="http://schemas.openxmlformats.org/officeDocument/2006/relationships/tags" Target="../tags/tag639.xml"/><Relationship Id="rId13" Type="http://schemas.openxmlformats.org/officeDocument/2006/relationships/tags" Target="../tags/tag638.xml"/><Relationship Id="rId12" Type="http://schemas.openxmlformats.org/officeDocument/2006/relationships/tags" Target="../tags/tag637.xml"/><Relationship Id="rId11" Type="http://schemas.openxmlformats.org/officeDocument/2006/relationships/tags" Target="../tags/tag636.xml"/><Relationship Id="rId10" Type="http://schemas.openxmlformats.org/officeDocument/2006/relationships/tags" Target="../tags/tag635.xml"/><Relationship Id="rId1" Type="http://schemas.openxmlformats.org/officeDocument/2006/relationships/tags" Target="../tags/tag626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3.xml"/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" Type="http://schemas.openxmlformats.org/officeDocument/2006/relationships/tags" Target="../tags/tag66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71.xml"/><Relationship Id="rId8" Type="http://schemas.openxmlformats.org/officeDocument/2006/relationships/tags" Target="../tags/tag670.xml"/><Relationship Id="rId7" Type="http://schemas.openxmlformats.org/officeDocument/2006/relationships/tags" Target="../tags/tag669.xml"/><Relationship Id="rId6" Type="http://schemas.openxmlformats.org/officeDocument/2006/relationships/image" Target="../media/image58.jpeg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1" Type="http://schemas.openxmlformats.org/officeDocument/2006/relationships/slideLayout" Target="../slideLayouts/slideLayout17.xml"/><Relationship Id="rId20" Type="http://schemas.openxmlformats.org/officeDocument/2006/relationships/tags" Target="../tags/tag680.xml"/><Relationship Id="rId2" Type="http://schemas.openxmlformats.org/officeDocument/2006/relationships/tags" Target="../tags/tag665.xml"/><Relationship Id="rId19" Type="http://schemas.openxmlformats.org/officeDocument/2006/relationships/tags" Target="../tags/tag679.xml"/><Relationship Id="rId18" Type="http://schemas.openxmlformats.org/officeDocument/2006/relationships/tags" Target="../tags/tag678.xml"/><Relationship Id="rId17" Type="http://schemas.openxmlformats.org/officeDocument/2006/relationships/tags" Target="../tags/tag677.xml"/><Relationship Id="rId16" Type="http://schemas.openxmlformats.org/officeDocument/2006/relationships/image" Target="../media/image60.jpeg"/><Relationship Id="rId15" Type="http://schemas.openxmlformats.org/officeDocument/2006/relationships/tags" Target="../tags/tag676.xml"/><Relationship Id="rId14" Type="http://schemas.openxmlformats.org/officeDocument/2006/relationships/tags" Target="../tags/tag675.xml"/><Relationship Id="rId13" Type="http://schemas.openxmlformats.org/officeDocument/2006/relationships/tags" Target="../tags/tag674.xml"/><Relationship Id="rId12" Type="http://schemas.openxmlformats.org/officeDocument/2006/relationships/tags" Target="../tags/tag673.xml"/><Relationship Id="rId11" Type="http://schemas.openxmlformats.org/officeDocument/2006/relationships/image" Target="../media/image59.jpeg"/><Relationship Id="rId10" Type="http://schemas.openxmlformats.org/officeDocument/2006/relationships/tags" Target="../tags/tag672.xml"/><Relationship Id="rId1" Type="http://schemas.openxmlformats.org/officeDocument/2006/relationships/tags" Target="../tags/tag6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13.xml"/><Relationship Id="rId27" Type="http://schemas.openxmlformats.org/officeDocument/2006/relationships/tags" Target="../tags/tag363.xml"/><Relationship Id="rId26" Type="http://schemas.openxmlformats.org/officeDocument/2006/relationships/tags" Target="../tags/tag362.xml"/><Relationship Id="rId25" Type="http://schemas.openxmlformats.org/officeDocument/2006/relationships/tags" Target="../tags/tag361.xml"/><Relationship Id="rId24" Type="http://schemas.openxmlformats.org/officeDocument/2006/relationships/tags" Target="../tags/tag360.xml"/><Relationship Id="rId23" Type="http://schemas.openxmlformats.org/officeDocument/2006/relationships/tags" Target="../tags/tag359.xml"/><Relationship Id="rId22" Type="http://schemas.openxmlformats.org/officeDocument/2006/relationships/tags" Target="../tags/tag358.xml"/><Relationship Id="rId21" Type="http://schemas.openxmlformats.org/officeDocument/2006/relationships/tags" Target="../tags/tag357.xml"/><Relationship Id="rId20" Type="http://schemas.openxmlformats.org/officeDocument/2006/relationships/tags" Target="../tags/tag356.xml"/><Relationship Id="rId2" Type="http://schemas.openxmlformats.org/officeDocument/2006/relationships/tags" Target="../tags/tag338.xml"/><Relationship Id="rId19" Type="http://schemas.openxmlformats.org/officeDocument/2006/relationships/tags" Target="../tags/tag355.xml"/><Relationship Id="rId18" Type="http://schemas.openxmlformats.org/officeDocument/2006/relationships/tags" Target="../tags/tag354.xml"/><Relationship Id="rId17" Type="http://schemas.openxmlformats.org/officeDocument/2006/relationships/tags" Target="../tags/tag353.xml"/><Relationship Id="rId16" Type="http://schemas.openxmlformats.org/officeDocument/2006/relationships/tags" Target="../tags/tag352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tags" Target="../tags/tag33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92.xml"/><Relationship Id="rId8" Type="http://schemas.openxmlformats.org/officeDocument/2006/relationships/tags" Target="../tags/tag691.xml"/><Relationship Id="rId7" Type="http://schemas.openxmlformats.org/officeDocument/2006/relationships/tags" Target="../tags/tag690.xml"/><Relationship Id="rId6" Type="http://schemas.openxmlformats.org/officeDocument/2006/relationships/tags" Target="../tags/tag689.xml"/><Relationship Id="rId5" Type="http://schemas.openxmlformats.org/officeDocument/2006/relationships/tags" Target="../tags/tag688.xml"/><Relationship Id="rId4" Type="http://schemas.openxmlformats.org/officeDocument/2006/relationships/tags" Target="../tags/tag687.xml"/><Relationship Id="rId3" Type="http://schemas.openxmlformats.org/officeDocument/2006/relationships/tags" Target="../tags/tag686.xml"/><Relationship Id="rId24" Type="http://schemas.openxmlformats.org/officeDocument/2006/relationships/notesSlide" Target="../notesSlides/notesSlide23.xml"/><Relationship Id="rId23" Type="http://schemas.openxmlformats.org/officeDocument/2006/relationships/slideLayout" Target="../slideLayouts/slideLayout17.xml"/><Relationship Id="rId22" Type="http://schemas.openxmlformats.org/officeDocument/2006/relationships/tags" Target="../tags/tag705.xml"/><Relationship Id="rId21" Type="http://schemas.openxmlformats.org/officeDocument/2006/relationships/tags" Target="../tags/tag704.xml"/><Relationship Id="rId20" Type="http://schemas.openxmlformats.org/officeDocument/2006/relationships/tags" Target="../tags/tag703.xml"/><Relationship Id="rId2" Type="http://schemas.openxmlformats.org/officeDocument/2006/relationships/tags" Target="../tags/tag685.xml"/><Relationship Id="rId19" Type="http://schemas.openxmlformats.org/officeDocument/2006/relationships/tags" Target="../tags/tag702.xml"/><Relationship Id="rId18" Type="http://schemas.openxmlformats.org/officeDocument/2006/relationships/tags" Target="../tags/tag701.xml"/><Relationship Id="rId17" Type="http://schemas.openxmlformats.org/officeDocument/2006/relationships/tags" Target="../tags/tag700.xml"/><Relationship Id="rId16" Type="http://schemas.openxmlformats.org/officeDocument/2006/relationships/tags" Target="../tags/tag699.xml"/><Relationship Id="rId15" Type="http://schemas.openxmlformats.org/officeDocument/2006/relationships/tags" Target="../tags/tag698.xml"/><Relationship Id="rId14" Type="http://schemas.openxmlformats.org/officeDocument/2006/relationships/tags" Target="../tags/tag697.xml"/><Relationship Id="rId13" Type="http://schemas.openxmlformats.org/officeDocument/2006/relationships/tags" Target="../tags/tag696.xml"/><Relationship Id="rId12" Type="http://schemas.openxmlformats.org/officeDocument/2006/relationships/tags" Target="../tags/tag695.xml"/><Relationship Id="rId11" Type="http://schemas.openxmlformats.org/officeDocument/2006/relationships/tags" Target="../tags/tag694.xml"/><Relationship Id="rId10" Type="http://schemas.openxmlformats.org/officeDocument/2006/relationships/tags" Target="../tags/tag693.xml"/><Relationship Id="rId1" Type="http://schemas.openxmlformats.org/officeDocument/2006/relationships/tags" Target="../tags/tag684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5.xml"/><Relationship Id="rId3" Type="http://schemas.openxmlformats.org/officeDocument/2006/relationships/tags" Target="../tags/tag708.xml"/><Relationship Id="rId2" Type="http://schemas.openxmlformats.org/officeDocument/2006/relationships/tags" Target="../tags/tag707.xml"/><Relationship Id="rId1" Type="http://schemas.openxmlformats.org/officeDocument/2006/relationships/tags" Target="../tags/tag70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4" Type="http://schemas.openxmlformats.org/officeDocument/2006/relationships/slideLayout" Target="../slideLayouts/slideLayout17.xml"/><Relationship Id="rId33" Type="http://schemas.openxmlformats.org/officeDocument/2006/relationships/tags" Target="../tags/tag400.xml"/><Relationship Id="rId32" Type="http://schemas.openxmlformats.org/officeDocument/2006/relationships/image" Target="../media/image13.svg"/><Relationship Id="rId31" Type="http://schemas.openxmlformats.org/officeDocument/2006/relationships/image" Target="../media/image12.png"/><Relationship Id="rId30" Type="http://schemas.openxmlformats.org/officeDocument/2006/relationships/tags" Target="../tags/tag399.xml"/><Relationship Id="rId3" Type="http://schemas.openxmlformats.org/officeDocument/2006/relationships/tags" Target="../tags/tag380.xml"/><Relationship Id="rId29" Type="http://schemas.openxmlformats.org/officeDocument/2006/relationships/tags" Target="../tags/tag398.xml"/><Relationship Id="rId28" Type="http://schemas.openxmlformats.org/officeDocument/2006/relationships/image" Target="../media/image11.svg"/><Relationship Id="rId27" Type="http://schemas.openxmlformats.org/officeDocument/2006/relationships/image" Target="../media/image10.png"/><Relationship Id="rId26" Type="http://schemas.openxmlformats.org/officeDocument/2006/relationships/tags" Target="../tags/tag397.xml"/><Relationship Id="rId25" Type="http://schemas.openxmlformats.org/officeDocument/2006/relationships/tags" Target="../tags/tag396.xml"/><Relationship Id="rId24" Type="http://schemas.openxmlformats.org/officeDocument/2006/relationships/image" Target="../media/image9.svg"/><Relationship Id="rId23" Type="http://schemas.openxmlformats.org/officeDocument/2006/relationships/image" Target="../media/image8.png"/><Relationship Id="rId22" Type="http://schemas.openxmlformats.org/officeDocument/2006/relationships/tags" Target="../tags/tag395.xml"/><Relationship Id="rId21" Type="http://schemas.openxmlformats.org/officeDocument/2006/relationships/tags" Target="../tags/tag394.xml"/><Relationship Id="rId20" Type="http://schemas.openxmlformats.org/officeDocument/2006/relationships/image" Target="../media/image7.svg"/><Relationship Id="rId2" Type="http://schemas.openxmlformats.org/officeDocument/2006/relationships/tags" Target="../tags/tag379.xml"/><Relationship Id="rId19" Type="http://schemas.openxmlformats.org/officeDocument/2006/relationships/image" Target="../media/image6.png"/><Relationship Id="rId18" Type="http://schemas.openxmlformats.org/officeDocument/2006/relationships/tags" Target="../tags/tag393.xml"/><Relationship Id="rId17" Type="http://schemas.openxmlformats.org/officeDocument/2006/relationships/tags" Target="../tags/tag392.xml"/><Relationship Id="rId16" Type="http://schemas.openxmlformats.org/officeDocument/2006/relationships/image" Target="../media/image5.svg"/><Relationship Id="rId15" Type="http://schemas.openxmlformats.org/officeDocument/2006/relationships/image" Target="../media/image4.png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420.xml"/><Relationship Id="rId16" Type="http://schemas.openxmlformats.org/officeDocument/2006/relationships/tags" Target="../tags/tag419.xml"/><Relationship Id="rId15" Type="http://schemas.openxmlformats.org/officeDocument/2006/relationships/tags" Target="../tags/tag418.xml"/><Relationship Id="rId14" Type="http://schemas.openxmlformats.org/officeDocument/2006/relationships/tags" Target="../tags/tag417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tags" Target="../tags/tag40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1280795" y="4307840"/>
            <a:ext cx="6250940" cy="872490"/>
          </a:xfrm>
        </p:spPr>
        <p:txBody>
          <a:bodyPr>
            <a:noAutofit/>
          </a:bodyPr>
          <a:lstStyle/>
          <a:p>
            <a:r>
              <a:rPr lang="zh-CN" altLang="en-US" sz="2000"/>
              <a:t>汇报人</a:t>
            </a:r>
            <a:r>
              <a:rPr lang="en-US" altLang="zh-CN" sz="2000"/>
              <a:t>：</a:t>
            </a:r>
            <a:r>
              <a:rPr sz="2000">
                <a:latin typeface="+mn-ea"/>
                <a:cs typeface="+mn-ea"/>
                <a:sym typeface="+mn-ea"/>
              </a:rPr>
              <a:t>张万泉、李雪彤、赵雅萱、蔡邵涵、杨嘉雯</a:t>
            </a:r>
            <a:endParaRPr lang="zh-CN" altLang="en-US" sz="2000" dirty="0">
              <a:ln>
                <a:noFill/>
                <a:prstDash val="sysDot"/>
              </a:ln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904875" y="2110740"/>
            <a:ext cx="10570845" cy="1189990"/>
          </a:xfrm>
        </p:spPr>
        <p:txBody>
          <a:bodyPr>
            <a:normAutofit fontScale="90000"/>
          </a:bodyPr>
          <a:lstStyle/>
          <a:p>
            <a:pPr algn="ctr"/>
            <a:r>
              <a:rPr>
                <a:sym typeface="+mn-ea"/>
              </a:rPr>
              <a:t>数据库</a:t>
            </a:r>
            <a:r>
              <a:rPr>
                <a:sym typeface="+mn-ea"/>
              </a:rPr>
              <a:t>原理课设答辩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91890" y="3429000"/>
            <a:ext cx="8306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altLang="zh-CN" sz="3600">
                <a:sym typeface="+mn-ea"/>
              </a:rPr>
              <a:t>——</a:t>
            </a:r>
            <a:r>
              <a:rPr lang="zh-CN" altLang="en-US" sz="3600">
                <a:sym typeface="+mn-ea"/>
              </a:rPr>
              <a:t>国家公园智慧管理与生态保护系统</a:t>
            </a:r>
            <a:r>
              <a:rPr lang="zh-CN" altLang="en-US" sz="1400">
                <a:sym typeface="+mn-ea"/>
              </a:rPr>
              <a:t> - </a:t>
            </a:r>
            <a:endParaRPr lang="zh-CN" altLang="en-US" sz="1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核心业务线用例总览</a:t>
            </a:r>
            <a:endParaRPr lang="zh-CN" altLang="en-US"/>
          </a:p>
        </p:txBody>
      </p:sp>
      <p:sp useBgFill="1">
        <p:nvSpPr>
          <p:cNvPr id="3" name="圆角矩形 5"/>
          <p:cNvSpPr/>
          <p:nvPr>
            <p:custDataLst>
              <p:tags r:id="rId4"/>
            </p:custDataLst>
          </p:nvPr>
        </p:nvSpPr>
        <p:spPr>
          <a:xfrm>
            <a:off x="4944428" y="2136140"/>
            <a:ext cx="2304000" cy="3048000"/>
          </a:xfrm>
          <a:prstGeom prst="roundRect">
            <a:avLst>
              <a:gd name="adj" fmla="val 6373"/>
            </a:avLst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pic>
        <p:nvPicPr>
          <p:cNvPr id="2" name="图形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2083" y="2691130"/>
            <a:ext cx="422684" cy="467877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716203" y="3724275"/>
            <a:ext cx="1656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非法行为记录、执法调度、视频监控管理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7716203" y="3364230"/>
            <a:ext cx="1656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chemeClr val="tx1"/>
                </a:solidFill>
                <a:latin typeface="+mn-ea"/>
                <a:cs typeface="+mn-ea"/>
              </a:rPr>
              <a:t>执法监管</a:t>
            </a:r>
            <a:endParaRPr kumimoji="1" lang="zh-CN" altLang="en-US" sz="16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1" name="圆角矩形 5"/>
          <p:cNvSpPr/>
          <p:nvPr>
            <p:custDataLst>
              <p:tags r:id="rId10"/>
            </p:custDataLst>
          </p:nvPr>
        </p:nvSpPr>
        <p:spPr>
          <a:xfrm>
            <a:off x="4944428" y="2136140"/>
            <a:ext cx="2304000" cy="3048000"/>
          </a:xfrm>
          <a:prstGeom prst="roundRect">
            <a:avLst>
              <a:gd name="adj" fmla="val 6373"/>
            </a:avLst>
          </a:prstGeom>
          <a:solidFill>
            <a:schemeClr val="lt1">
              <a:alpha val="15000"/>
            </a:schemeClr>
          </a:solidFill>
          <a:effectLst/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5268278" y="3724275"/>
            <a:ext cx="1656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预约管理、轨迹追踪、区域流量控制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5268278" y="3364230"/>
            <a:ext cx="1656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chemeClr val="tx1"/>
                </a:solidFill>
                <a:latin typeface="+mn-ea"/>
                <a:cs typeface="+mn-ea"/>
              </a:rPr>
              <a:t>游客智能管理</a:t>
            </a:r>
            <a:endParaRPr kumimoji="1" lang="zh-CN" altLang="en-US" sz="16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3" name="图形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3688" y="2691130"/>
            <a:ext cx="462311" cy="50386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2820353" y="3724275"/>
            <a:ext cx="1656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指标定义、数据采集、设备监控、异常预警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7"/>
            </p:custDataLst>
          </p:nvPr>
        </p:nvSpPr>
        <p:spPr>
          <a:xfrm>
            <a:off x="2820353" y="3364230"/>
            <a:ext cx="1656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生态环境监测</a:t>
            </a:r>
            <a:endParaRPr kumimoji="1" lang="zh-CN" altLang="en-US" sz="16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2" name="图形 1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31478" y="2691130"/>
            <a:ext cx="505652" cy="488982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21"/>
            </p:custDataLst>
          </p:nvPr>
        </p:nvSpPr>
        <p:spPr>
          <a:xfrm>
            <a:off x="696278" y="3724275"/>
            <a:ext cx="1656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物种管理、栖息地维护、监测记录采集与审核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25" name="图片 17" descr="333438343933313b333437363734373bb7a2cfd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71393" y="2691130"/>
            <a:ext cx="450000" cy="45000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25"/>
            </p:custDataLst>
          </p:nvPr>
        </p:nvSpPr>
        <p:spPr>
          <a:xfrm>
            <a:off x="696278" y="3364230"/>
            <a:ext cx="1656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生物多样性监测</a:t>
            </a:r>
            <a:endParaRPr kumimoji="1" lang="zh-CN" altLang="en-US" sz="16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7" name="图形 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95338" y="2691130"/>
            <a:ext cx="506467" cy="50387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9"/>
            </p:custDataLst>
          </p:nvPr>
        </p:nvSpPr>
        <p:spPr>
          <a:xfrm>
            <a:off x="9840278" y="3724275"/>
            <a:ext cx="1656001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项目管理、数据采集、成果共享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30"/>
            </p:custDataLst>
          </p:nvPr>
        </p:nvSpPr>
        <p:spPr>
          <a:xfrm>
            <a:off x="9840278" y="3364230"/>
            <a:ext cx="1656001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科研数据支撑</a:t>
            </a:r>
            <a:endParaRPr kumimoji="1" lang="zh-CN" altLang="en-US" sz="1600" b="1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Four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57250" y="2505075"/>
            <a:ext cx="8970645" cy="1572895"/>
          </a:xfrm>
        </p:spPr>
        <p:txBody>
          <a:bodyPr/>
          <a:lstStyle/>
          <a:p>
            <a:r>
              <a:rPr lang="zh-CN" altLang="en-US"/>
              <a:t>关键数据项与非功能需求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 rot="2700000">
            <a:off x="10765790" y="5950585"/>
            <a:ext cx="492760" cy="492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2700000">
            <a:off x="7295193" y="912715"/>
            <a:ext cx="1193632" cy="11936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0" y="608330"/>
            <a:ext cx="6315075" cy="763270"/>
          </a:xfrm>
        </p:spPr>
        <p:txBody>
          <a:bodyPr/>
          <a:lstStyle/>
          <a:p>
            <a:r>
              <a:rPr lang="zh-CN" altLang="en-US"/>
              <a:t>关键数据项与非功能需求</a:t>
            </a:r>
            <a:endParaRPr lang="zh-CN" altLang="en-US"/>
          </a:p>
        </p:txBody>
      </p:sp>
      <p:pic>
        <p:nvPicPr>
          <p:cNvPr id="11" name="图片 10" descr="/data/temp/e90df5f9-ead3-11f0-82e5-9a9b2070a8e6.jpg@base@tag=imgScale&amp;m=1&amp;w=1462&amp;h=1900&amp;q=95e90df5f9-ead3-11f0-82e5-9a9b2070a8e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8612"/>
          <a:stretch>
            <a:fillRect/>
          </a:stretch>
        </p:blipFill>
        <p:spPr>
          <a:xfrm>
            <a:off x="6924518" y="9028"/>
            <a:ext cx="5267481" cy="6843716"/>
          </a:xfrm>
          <a:custGeom>
            <a:avLst/>
            <a:gdLst>
              <a:gd name="connsiteX0" fmla="*/ 2404584 w 5267481"/>
              <a:gd name="connsiteY0" fmla="*/ 4158172 h 6843717"/>
              <a:gd name="connsiteX1" fmla="*/ 3951434 w 5267481"/>
              <a:gd name="connsiteY1" fmla="*/ 5705021 h 6843717"/>
              <a:gd name="connsiteX2" fmla="*/ 2812737 w 5267481"/>
              <a:gd name="connsiteY2" fmla="*/ 6843717 h 6843717"/>
              <a:gd name="connsiteX3" fmla="*/ 1996432 w 5267481"/>
              <a:gd name="connsiteY3" fmla="*/ 6843717 h 6843717"/>
              <a:gd name="connsiteX4" fmla="*/ 857735 w 5267481"/>
              <a:gd name="connsiteY4" fmla="*/ 5705021 h 6843717"/>
              <a:gd name="connsiteX5" fmla="*/ 1114899 w 5267481"/>
              <a:gd name="connsiteY5" fmla="*/ 2948647 h 6843717"/>
              <a:gd name="connsiteX6" fmla="*/ 2229798 w 5267481"/>
              <a:gd name="connsiteY6" fmla="*/ 4063546 h 6843717"/>
              <a:gd name="connsiteX7" fmla="*/ 1114899 w 5267481"/>
              <a:gd name="connsiteY7" fmla="*/ 5178445 h 6843717"/>
              <a:gd name="connsiteX8" fmla="*/ 0 w 5267481"/>
              <a:gd name="connsiteY8" fmla="*/ 4063546 h 6843717"/>
              <a:gd name="connsiteX9" fmla="*/ 3778600 w 5267481"/>
              <a:gd name="connsiteY9" fmla="*/ 0 h 6843717"/>
              <a:gd name="connsiteX10" fmla="*/ 4460202 w 5267481"/>
              <a:gd name="connsiteY10" fmla="*/ 0 h 6843717"/>
              <a:gd name="connsiteX11" fmla="*/ 5267481 w 5267481"/>
              <a:gd name="connsiteY11" fmla="*/ 807279 h 6843717"/>
              <a:gd name="connsiteX12" fmla="*/ 5267481 w 5267481"/>
              <a:gd name="connsiteY12" fmla="*/ 4384207 h 6843717"/>
              <a:gd name="connsiteX13" fmla="*/ 4119401 w 5267481"/>
              <a:gd name="connsiteY13" fmla="*/ 5532287 h 6843717"/>
              <a:gd name="connsiteX14" fmla="*/ 1182857 w 5267481"/>
              <a:gd name="connsiteY14" fmla="*/ 2595743 h 684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67481" h="6843717">
                <a:moveTo>
                  <a:pt x="2404584" y="4158172"/>
                </a:moveTo>
                <a:lnTo>
                  <a:pt x="3951434" y="5705021"/>
                </a:lnTo>
                <a:lnTo>
                  <a:pt x="2812737" y="6843717"/>
                </a:lnTo>
                <a:lnTo>
                  <a:pt x="1996432" y="6843717"/>
                </a:lnTo>
                <a:lnTo>
                  <a:pt x="857735" y="5705021"/>
                </a:lnTo>
                <a:close/>
                <a:moveTo>
                  <a:pt x="1114899" y="2948647"/>
                </a:moveTo>
                <a:lnTo>
                  <a:pt x="2229798" y="4063546"/>
                </a:lnTo>
                <a:lnTo>
                  <a:pt x="1114899" y="5178445"/>
                </a:lnTo>
                <a:lnTo>
                  <a:pt x="0" y="4063546"/>
                </a:lnTo>
                <a:close/>
                <a:moveTo>
                  <a:pt x="3778600" y="0"/>
                </a:moveTo>
                <a:lnTo>
                  <a:pt x="4460202" y="0"/>
                </a:lnTo>
                <a:lnTo>
                  <a:pt x="5267481" y="807279"/>
                </a:lnTo>
                <a:lnTo>
                  <a:pt x="5267481" y="4384207"/>
                </a:lnTo>
                <a:lnTo>
                  <a:pt x="4119401" y="5532287"/>
                </a:lnTo>
                <a:lnTo>
                  <a:pt x="1182857" y="259574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边界1"/>
          <p:cNvSpPr/>
          <p:nvPr>
            <p:custDataLst>
              <p:tags r:id="rId6"/>
            </p:custDataLst>
          </p:nvPr>
        </p:nvSpPr>
        <p:spPr>
          <a:xfrm>
            <a:off x="608106" y="1672908"/>
            <a:ext cx="5187103" cy="45770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07471" y="1672273"/>
            <a:ext cx="5187739" cy="67610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核心数据项示例：物种ID、监测时间、环境指标值、游客身份证号、执法记录ID等（覆盖字符型、数字型、日期时间型）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07471" y="3621169"/>
            <a:ext cx="5187739" cy="6780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安全性：数据分级访问，敏感操作需对应权限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607471" y="4596571"/>
            <a:ext cx="5187739" cy="6780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完整性：关键字段非空，关联数据一致性校验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07471" y="5571973"/>
            <a:ext cx="5187739" cy="6780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可用性：环境数据5分钟采集一次，预警1分钟内生成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1"/>
            </p:custDataLst>
          </p:nvPr>
        </p:nvCxnSpPr>
        <p:spPr>
          <a:xfrm flipH="1">
            <a:off x="608106" y="3472476"/>
            <a:ext cx="522332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30000"/>
              </a:scheme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8" name="直接连接符 17"/>
          <p:cNvCxnSpPr/>
          <p:nvPr>
            <p:custDataLst>
              <p:tags r:id="rId12"/>
            </p:custDataLst>
          </p:nvPr>
        </p:nvCxnSpPr>
        <p:spPr>
          <a:xfrm flipH="1">
            <a:off x="608106" y="4447878"/>
            <a:ext cx="522332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30000"/>
              </a:scheme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9" name="直接连接符 18"/>
          <p:cNvCxnSpPr/>
          <p:nvPr>
            <p:custDataLst>
              <p:tags r:id="rId13"/>
            </p:custDataLst>
          </p:nvPr>
        </p:nvCxnSpPr>
        <p:spPr>
          <a:xfrm flipH="1">
            <a:off x="608106" y="5423279"/>
            <a:ext cx="522332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30000"/>
              </a:scheme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607471" y="2645768"/>
            <a:ext cx="5187739" cy="6780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非功能约束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15"/>
            </p:custDataLst>
          </p:nvPr>
        </p:nvCxnSpPr>
        <p:spPr>
          <a:xfrm flipH="1">
            <a:off x="608106" y="2497075"/>
            <a:ext cx="522332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30000"/>
              </a:scheme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Five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57250" y="2505075"/>
            <a:ext cx="9599295" cy="1572895"/>
          </a:xfrm>
        </p:spPr>
        <p:txBody>
          <a:bodyPr/>
          <a:lstStyle/>
          <a:p>
            <a:r>
              <a:rPr lang="zh-CN" altLang="en-US"/>
              <a:t>系统概念结构设计</a:t>
            </a:r>
            <a:br>
              <a:rPr lang="zh-CN" altLang="en-US"/>
            </a:b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系统概念结构设计（全局UML类图核心）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任意多边形: 形状 30"/>
          <p:cNvSpPr/>
          <p:nvPr>
            <p:custDataLst>
              <p:tags r:id="rId2"/>
            </p:custDataLst>
          </p:nvPr>
        </p:nvSpPr>
        <p:spPr>
          <a:xfrm>
            <a:off x="705485" y="1974659"/>
            <a:ext cx="2598420" cy="2334260"/>
          </a:xfrm>
          <a:custGeom>
            <a:avLst/>
            <a:gdLst>
              <a:gd name="connsiteX0" fmla="*/ 646744 w 2493990"/>
              <a:gd name="connsiteY0" fmla="*/ 0 h 2240387"/>
              <a:gd name="connsiteX1" fmla="*/ 1940233 w 2493990"/>
              <a:gd name="connsiteY1" fmla="*/ 0 h 2240387"/>
              <a:gd name="connsiteX2" fmla="*/ 2493990 w 2493990"/>
              <a:gd name="connsiteY2" fmla="*/ 959135 h 2240387"/>
              <a:gd name="connsiteX3" fmla="*/ 2493990 w 2493990"/>
              <a:gd name="connsiteY3" fmla="*/ 1287748 h 2240387"/>
              <a:gd name="connsiteX4" fmla="*/ 2483516 w 2493990"/>
              <a:gd name="connsiteY4" fmla="*/ 1305700 h 2240387"/>
              <a:gd name="connsiteX5" fmla="*/ 1940233 w 2493990"/>
              <a:gd name="connsiteY5" fmla="*/ 2240387 h 2240387"/>
              <a:gd name="connsiteX6" fmla="*/ 646744 w 2493990"/>
              <a:gd name="connsiteY6" fmla="*/ 2240387 h 2240387"/>
              <a:gd name="connsiteX7" fmla="*/ 0 w 2493990"/>
              <a:gd name="connsiteY7" fmla="*/ 1120194 h 2240387"/>
              <a:gd name="connsiteX0-1" fmla="*/ 646744 w 2493990"/>
              <a:gd name="connsiteY0-2" fmla="*/ 0 h 2240387"/>
              <a:gd name="connsiteX1-3" fmla="*/ 1940233 w 2493990"/>
              <a:gd name="connsiteY1-4" fmla="*/ 0 h 2240387"/>
              <a:gd name="connsiteX2-5" fmla="*/ 2493990 w 2493990"/>
              <a:gd name="connsiteY2-6" fmla="*/ 959135 h 2240387"/>
              <a:gd name="connsiteX3-7" fmla="*/ 2493384 w 2493990"/>
              <a:gd name="connsiteY3-8" fmla="*/ 1135566 h 2240387"/>
              <a:gd name="connsiteX4-9" fmla="*/ 2493990 w 2493990"/>
              <a:gd name="connsiteY4-10" fmla="*/ 1287748 h 2240387"/>
              <a:gd name="connsiteX5-11" fmla="*/ 2483516 w 2493990"/>
              <a:gd name="connsiteY5-12" fmla="*/ 1305700 h 2240387"/>
              <a:gd name="connsiteX6-13" fmla="*/ 1940233 w 2493990"/>
              <a:gd name="connsiteY6-14" fmla="*/ 2240387 h 2240387"/>
              <a:gd name="connsiteX7-15" fmla="*/ 646744 w 2493990"/>
              <a:gd name="connsiteY7-16" fmla="*/ 2240387 h 2240387"/>
              <a:gd name="connsiteX8" fmla="*/ 0 w 2493990"/>
              <a:gd name="connsiteY8" fmla="*/ 1120194 h 2240387"/>
              <a:gd name="connsiteX9" fmla="*/ 646744 w 2493990"/>
              <a:gd name="connsiteY9" fmla="*/ 0 h 2240387"/>
              <a:gd name="connsiteX0-17" fmla="*/ 646744 w 2493990"/>
              <a:gd name="connsiteY0-18" fmla="*/ 0 h 2240387"/>
              <a:gd name="connsiteX1-19" fmla="*/ 1940233 w 2493990"/>
              <a:gd name="connsiteY1-20" fmla="*/ 0 h 2240387"/>
              <a:gd name="connsiteX2-21" fmla="*/ 2493990 w 2493990"/>
              <a:gd name="connsiteY2-22" fmla="*/ 959135 h 2240387"/>
              <a:gd name="connsiteX3-23" fmla="*/ 2493384 w 2493990"/>
              <a:gd name="connsiteY3-24" fmla="*/ 1135566 h 2240387"/>
              <a:gd name="connsiteX4-25" fmla="*/ 2493990 w 2493990"/>
              <a:gd name="connsiteY4-26" fmla="*/ 1287748 h 2240387"/>
              <a:gd name="connsiteX5-27" fmla="*/ 2483516 w 2493990"/>
              <a:gd name="connsiteY5-28" fmla="*/ 1305700 h 2240387"/>
              <a:gd name="connsiteX6-29" fmla="*/ 1940233 w 2493990"/>
              <a:gd name="connsiteY6-30" fmla="*/ 2240387 h 2240387"/>
              <a:gd name="connsiteX7-31" fmla="*/ 646744 w 2493990"/>
              <a:gd name="connsiteY7-32" fmla="*/ 2240387 h 2240387"/>
              <a:gd name="connsiteX8-33" fmla="*/ 0 w 2493990"/>
              <a:gd name="connsiteY8-34" fmla="*/ 1120194 h 2240387"/>
              <a:gd name="connsiteX9-35" fmla="*/ 646744 w 2493990"/>
              <a:gd name="connsiteY9-36" fmla="*/ 0 h 2240387"/>
              <a:gd name="connsiteX0-37" fmla="*/ 2493384 w 2584824"/>
              <a:gd name="connsiteY0-38" fmla="*/ 1135566 h 2240387"/>
              <a:gd name="connsiteX1-39" fmla="*/ 2493990 w 2584824"/>
              <a:gd name="connsiteY1-40" fmla="*/ 1287748 h 2240387"/>
              <a:gd name="connsiteX2-41" fmla="*/ 2483516 w 2584824"/>
              <a:gd name="connsiteY2-42" fmla="*/ 1305700 h 2240387"/>
              <a:gd name="connsiteX3-43" fmla="*/ 1940233 w 2584824"/>
              <a:gd name="connsiteY3-44" fmla="*/ 2240387 h 2240387"/>
              <a:gd name="connsiteX4-45" fmla="*/ 646744 w 2584824"/>
              <a:gd name="connsiteY4-46" fmla="*/ 2240387 h 2240387"/>
              <a:gd name="connsiteX5-47" fmla="*/ 0 w 2584824"/>
              <a:gd name="connsiteY5-48" fmla="*/ 1120194 h 2240387"/>
              <a:gd name="connsiteX6-49" fmla="*/ 646744 w 2584824"/>
              <a:gd name="connsiteY6-50" fmla="*/ 0 h 2240387"/>
              <a:gd name="connsiteX7-51" fmla="*/ 1940233 w 2584824"/>
              <a:gd name="connsiteY7-52" fmla="*/ 0 h 2240387"/>
              <a:gd name="connsiteX8-53" fmla="*/ 2493990 w 2584824"/>
              <a:gd name="connsiteY8-54" fmla="*/ 959135 h 2240387"/>
              <a:gd name="connsiteX9-55" fmla="*/ 2584824 w 2584824"/>
              <a:gd name="connsiteY9-56" fmla="*/ 1227006 h 2240387"/>
              <a:gd name="connsiteX0-57" fmla="*/ 2493384 w 2493990"/>
              <a:gd name="connsiteY0-58" fmla="*/ 1135566 h 2240387"/>
              <a:gd name="connsiteX1-59" fmla="*/ 2493990 w 2493990"/>
              <a:gd name="connsiteY1-60" fmla="*/ 1287748 h 2240387"/>
              <a:gd name="connsiteX2-61" fmla="*/ 2483516 w 2493990"/>
              <a:gd name="connsiteY2-62" fmla="*/ 1305700 h 2240387"/>
              <a:gd name="connsiteX3-63" fmla="*/ 1940233 w 2493990"/>
              <a:gd name="connsiteY3-64" fmla="*/ 2240387 h 2240387"/>
              <a:gd name="connsiteX4-65" fmla="*/ 646744 w 2493990"/>
              <a:gd name="connsiteY4-66" fmla="*/ 2240387 h 2240387"/>
              <a:gd name="connsiteX5-67" fmla="*/ 0 w 2493990"/>
              <a:gd name="connsiteY5-68" fmla="*/ 1120194 h 2240387"/>
              <a:gd name="connsiteX6-69" fmla="*/ 646744 w 2493990"/>
              <a:gd name="connsiteY6-70" fmla="*/ 0 h 2240387"/>
              <a:gd name="connsiteX7-71" fmla="*/ 1940233 w 2493990"/>
              <a:gd name="connsiteY7-72" fmla="*/ 0 h 2240387"/>
              <a:gd name="connsiteX8-73" fmla="*/ 2493990 w 2493990"/>
              <a:gd name="connsiteY8-74" fmla="*/ 959135 h 2240387"/>
              <a:gd name="connsiteX0-75" fmla="*/ 2493990 w 2493990"/>
              <a:gd name="connsiteY0-76" fmla="*/ 1287748 h 2240387"/>
              <a:gd name="connsiteX1-77" fmla="*/ 2483516 w 2493990"/>
              <a:gd name="connsiteY1-78" fmla="*/ 1305700 h 2240387"/>
              <a:gd name="connsiteX2-79" fmla="*/ 1940233 w 2493990"/>
              <a:gd name="connsiteY2-80" fmla="*/ 2240387 h 2240387"/>
              <a:gd name="connsiteX3-81" fmla="*/ 646744 w 2493990"/>
              <a:gd name="connsiteY3-82" fmla="*/ 2240387 h 2240387"/>
              <a:gd name="connsiteX4-83" fmla="*/ 0 w 2493990"/>
              <a:gd name="connsiteY4-84" fmla="*/ 1120194 h 2240387"/>
              <a:gd name="connsiteX5-85" fmla="*/ 646744 w 2493990"/>
              <a:gd name="connsiteY5-86" fmla="*/ 0 h 2240387"/>
              <a:gd name="connsiteX6-87" fmla="*/ 1940233 w 2493990"/>
              <a:gd name="connsiteY6-88" fmla="*/ 0 h 2240387"/>
              <a:gd name="connsiteX7-89" fmla="*/ 2493990 w 2493990"/>
              <a:gd name="connsiteY7-90" fmla="*/ 959135 h 22403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493990" h="2240387">
                <a:moveTo>
                  <a:pt x="2493990" y="1287748"/>
                </a:moveTo>
                <a:lnTo>
                  <a:pt x="2483516" y="1305700"/>
                </a:lnTo>
                <a:lnTo>
                  <a:pt x="1940233" y="2240387"/>
                </a:lnTo>
                <a:lnTo>
                  <a:pt x="646744" y="2240387"/>
                </a:lnTo>
                <a:lnTo>
                  <a:pt x="0" y="1120194"/>
                </a:lnTo>
                <a:lnTo>
                  <a:pt x="646744" y="0"/>
                </a:lnTo>
                <a:lnTo>
                  <a:pt x="1940233" y="0"/>
                </a:lnTo>
                <a:lnTo>
                  <a:pt x="2493990" y="959135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/>
          </a:p>
        </p:txBody>
      </p:sp>
      <p:sp>
        <p:nvSpPr>
          <p:cNvPr id="6" name="任意多边形: 形状 38"/>
          <p:cNvSpPr/>
          <p:nvPr>
            <p:custDataLst>
              <p:tags r:id="rId3"/>
            </p:custDataLst>
          </p:nvPr>
        </p:nvSpPr>
        <p:spPr>
          <a:xfrm>
            <a:off x="8790940" y="1974659"/>
            <a:ext cx="2694940" cy="2334260"/>
          </a:xfrm>
          <a:custGeom>
            <a:avLst/>
            <a:gdLst>
              <a:gd name="connsiteX0" fmla="*/ 646744 w 2586977"/>
              <a:gd name="connsiteY0" fmla="*/ 0 h 2240387"/>
              <a:gd name="connsiteX1" fmla="*/ 1940233 w 2586977"/>
              <a:gd name="connsiteY1" fmla="*/ 0 h 2240387"/>
              <a:gd name="connsiteX2" fmla="*/ 2586977 w 2586977"/>
              <a:gd name="connsiteY2" fmla="*/ 1120194 h 2240387"/>
              <a:gd name="connsiteX3" fmla="*/ 1940233 w 2586977"/>
              <a:gd name="connsiteY3" fmla="*/ 2240387 h 2240387"/>
              <a:gd name="connsiteX4" fmla="*/ 736693 w 2586977"/>
              <a:gd name="connsiteY4" fmla="*/ 2240387 h 2240387"/>
              <a:gd name="connsiteX5" fmla="*/ 736693 w 2586977"/>
              <a:gd name="connsiteY5" fmla="*/ 1726018 h 2240387"/>
              <a:gd name="connsiteX6" fmla="*/ 561841 w 2586977"/>
              <a:gd name="connsiteY6" fmla="*/ 1726018 h 2240387"/>
              <a:gd name="connsiteX7" fmla="*/ 561841 w 2586977"/>
              <a:gd name="connsiteY7" fmla="*/ 2093331 h 2240387"/>
              <a:gd name="connsiteX8" fmla="*/ 0 w 2586977"/>
              <a:gd name="connsiteY8" fmla="*/ 1120194 h 2240387"/>
              <a:gd name="connsiteX0-1" fmla="*/ 736693 w 2586977"/>
              <a:gd name="connsiteY0-2" fmla="*/ 1726018 h 2240387"/>
              <a:gd name="connsiteX1-3" fmla="*/ 561841 w 2586977"/>
              <a:gd name="connsiteY1-4" fmla="*/ 1726018 h 2240387"/>
              <a:gd name="connsiteX2-5" fmla="*/ 561841 w 2586977"/>
              <a:gd name="connsiteY2-6" fmla="*/ 2093331 h 2240387"/>
              <a:gd name="connsiteX3-7" fmla="*/ 0 w 2586977"/>
              <a:gd name="connsiteY3-8" fmla="*/ 1120194 h 2240387"/>
              <a:gd name="connsiteX4-9" fmla="*/ 646744 w 2586977"/>
              <a:gd name="connsiteY4-10" fmla="*/ 0 h 2240387"/>
              <a:gd name="connsiteX5-11" fmla="*/ 1940233 w 2586977"/>
              <a:gd name="connsiteY5-12" fmla="*/ 0 h 2240387"/>
              <a:gd name="connsiteX6-13" fmla="*/ 2586977 w 2586977"/>
              <a:gd name="connsiteY6-14" fmla="*/ 1120194 h 2240387"/>
              <a:gd name="connsiteX7-15" fmla="*/ 1940233 w 2586977"/>
              <a:gd name="connsiteY7-16" fmla="*/ 2240387 h 2240387"/>
              <a:gd name="connsiteX8-17" fmla="*/ 736693 w 2586977"/>
              <a:gd name="connsiteY8-18" fmla="*/ 2240387 h 2240387"/>
              <a:gd name="connsiteX9" fmla="*/ 828133 w 2586977"/>
              <a:gd name="connsiteY9" fmla="*/ 1817458 h 2240387"/>
              <a:gd name="connsiteX0-19" fmla="*/ 736693 w 2586977"/>
              <a:gd name="connsiteY0-20" fmla="*/ 1726018 h 2240387"/>
              <a:gd name="connsiteX1-21" fmla="*/ 561841 w 2586977"/>
              <a:gd name="connsiteY1-22" fmla="*/ 1726018 h 2240387"/>
              <a:gd name="connsiteX2-23" fmla="*/ 561841 w 2586977"/>
              <a:gd name="connsiteY2-24" fmla="*/ 2093331 h 2240387"/>
              <a:gd name="connsiteX3-25" fmla="*/ 0 w 2586977"/>
              <a:gd name="connsiteY3-26" fmla="*/ 1120194 h 2240387"/>
              <a:gd name="connsiteX4-27" fmla="*/ 646744 w 2586977"/>
              <a:gd name="connsiteY4-28" fmla="*/ 0 h 2240387"/>
              <a:gd name="connsiteX5-29" fmla="*/ 1940233 w 2586977"/>
              <a:gd name="connsiteY5-30" fmla="*/ 0 h 2240387"/>
              <a:gd name="connsiteX6-31" fmla="*/ 2586977 w 2586977"/>
              <a:gd name="connsiteY6-32" fmla="*/ 1120194 h 2240387"/>
              <a:gd name="connsiteX7-33" fmla="*/ 1940233 w 2586977"/>
              <a:gd name="connsiteY7-34" fmla="*/ 2240387 h 2240387"/>
              <a:gd name="connsiteX8-35" fmla="*/ 736693 w 2586977"/>
              <a:gd name="connsiteY8-36" fmla="*/ 2240387 h 2240387"/>
              <a:gd name="connsiteX0-37" fmla="*/ 561841 w 2586977"/>
              <a:gd name="connsiteY0-38" fmla="*/ 1726018 h 2240387"/>
              <a:gd name="connsiteX1-39" fmla="*/ 561841 w 2586977"/>
              <a:gd name="connsiteY1-40" fmla="*/ 2093331 h 2240387"/>
              <a:gd name="connsiteX2-41" fmla="*/ 0 w 2586977"/>
              <a:gd name="connsiteY2-42" fmla="*/ 1120194 h 2240387"/>
              <a:gd name="connsiteX3-43" fmla="*/ 646744 w 2586977"/>
              <a:gd name="connsiteY3-44" fmla="*/ 0 h 2240387"/>
              <a:gd name="connsiteX4-45" fmla="*/ 1940233 w 2586977"/>
              <a:gd name="connsiteY4-46" fmla="*/ 0 h 2240387"/>
              <a:gd name="connsiteX5-47" fmla="*/ 2586977 w 2586977"/>
              <a:gd name="connsiteY5-48" fmla="*/ 1120194 h 2240387"/>
              <a:gd name="connsiteX6-49" fmla="*/ 1940233 w 2586977"/>
              <a:gd name="connsiteY6-50" fmla="*/ 2240387 h 2240387"/>
              <a:gd name="connsiteX7-51" fmla="*/ 736693 w 2586977"/>
              <a:gd name="connsiteY7-52" fmla="*/ 2240387 h 2240387"/>
              <a:gd name="connsiteX0-53" fmla="*/ 561841 w 2586977"/>
              <a:gd name="connsiteY0-54" fmla="*/ 2093331 h 2240387"/>
              <a:gd name="connsiteX1-55" fmla="*/ 0 w 2586977"/>
              <a:gd name="connsiteY1-56" fmla="*/ 1120194 h 2240387"/>
              <a:gd name="connsiteX2-57" fmla="*/ 646744 w 2586977"/>
              <a:gd name="connsiteY2-58" fmla="*/ 0 h 2240387"/>
              <a:gd name="connsiteX3-59" fmla="*/ 1940233 w 2586977"/>
              <a:gd name="connsiteY3-60" fmla="*/ 0 h 2240387"/>
              <a:gd name="connsiteX4-61" fmla="*/ 2586977 w 2586977"/>
              <a:gd name="connsiteY4-62" fmla="*/ 1120194 h 2240387"/>
              <a:gd name="connsiteX5-63" fmla="*/ 1940233 w 2586977"/>
              <a:gd name="connsiteY5-64" fmla="*/ 2240387 h 2240387"/>
              <a:gd name="connsiteX6-65" fmla="*/ 736693 w 2586977"/>
              <a:gd name="connsiteY6-66" fmla="*/ 2240387 h 22403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586977" h="2240387">
                <a:moveTo>
                  <a:pt x="561841" y="2093331"/>
                </a:moveTo>
                <a:lnTo>
                  <a:pt x="0" y="1120194"/>
                </a:lnTo>
                <a:lnTo>
                  <a:pt x="646744" y="0"/>
                </a:lnTo>
                <a:lnTo>
                  <a:pt x="1940233" y="0"/>
                </a:lnTo>
                <a:lnTo>
                  <a:pt x="2586977" y="1120194"/>
                </a:lnTo>
                <a:lnTo>
                  <a:pt x="1940233" y="2240387"/>
                </a:lnTo>
                <a:lnTo>
                  <a:pt x="736693" y="2240387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: 形状 36"/>
          <p:cNvSpPr/>
          <p:nvPr>
            <p:custDataLst>
              <p:tags r:id="rId4"/>
            </p:custDataLst>
          </p:nvPr>
        </p:nvSpPr>
        <p:spPr>
          <a:xfrm>
            <a:off x="4748530" y="1974659"/>
            <a:ext cx="2603500" cy="2334260"/>
          </a:xfrm>
          <a:custGeom>
            <a:avLst/>
            <a:gdLst>
              <a:gd name="connsiteX0" fmla="*/ 646745 w 2498882"/>
              <a:gd name="connsiteY0" fmla="*/ 0 h 2240387"/>
              <a:gd name="connsiteX1" fmla="*/ 1940233 w 2498882"/>
              <a:gd name="connsiteY1" fmla="*/ 0 h 2240387"/>
              <a:gd name="connsiteX2" fmla="*/ 2498882 w 2498882"/>
              <a:gd name="connsiteY2" fmla="*/ 967609 h 2240387"/>
              <a:gd name="connsiteX3" fmla="*/ 2498882 w 2498882"/>
              <a:gd name="connsiteY3" fmla="*/ 1272779 h 2240387"/>
              <a:gd name="connsiteX4" fmla="*/ 1940233 w 2498882"/>
              <a:gd name="connsiteY4" fmla="*/ 2240387 h 2240387"/>
              <a:gd name="connsiteX5" fmla="*/ 646745 w 2498882"/>
              <a:gd name="connsiteY5" fmla="*/ 2240387 h 2240387"/>
              <a:gd name="connsiteX6" fmla="*/ 0 w 2498882"/>
              <a:gd name="connsiteY6" fmla="*/ 1120194 h 2240387"/>
              <a:gd name="connsiteX0-1" fmla="*/ 646745 w 2498882"/>
              <a:gd name="connsiteY0-2" fmla="*/ 0 h 2240387"/>
              <a:gd name="connsiteX1-3" fmla="*/ 1940233 w 2498882"/>
              <a:gd name="connsiteY1-4" fmla="*/ 0 h 2240387"/>
              <a:gd name="connsiteX2-5" fmla="*/ 2498882 w 2498882"/>
              <a:gd name="connsiteY2-6" fmla="*/ 967609 h 2240387"/>
              <a:gd name="connsiteX3-7" fmla="*/ 2493887 w 2498882"/>
              <a:gd name="connsiteY3-8" fmla="*/ 1110572 h 2240387"/>
              <a:gd name="connsiteX4-9" fmla="*/ 2498882 w 2498882"/>
              <a:gd name="connsiteY4-10" fmla="*/ 1272779 h 2240387"/>
              <a:gd name="connsiteX5-11" fmla="*/ 1940233 w 2498882"/>
              <a:gd name="connsiteY5-12" fmla="*/ 2240387 h 2240387"/>
              <a:gd name="connsiteX6-13" fmla="*/ 646745 w 2498882"/>
              <a:gd name="connsiteY6-14" fmla="*/ 2240387 h 2240387"/>
              <a:gd name="connsiteX7" fmla="*/ 0 w 2498882"/>
              <a:gd name="connsiteY7" fmla="*/ 1120194 h 2240387"/>
              <a:gd name="connsiteX8" fmla="*/ 646745 w 2498882"/>
              <a:gd name="connsiteY8" fmla="*/ 0 h 2240387"/>
              <a:gd name="connsiteX0-15" fmla="*/ 2493887 w 2585327"/>
              <a:gd name="connsiteY0-16" fmla="*/ 1110572 h 2240387"/>
              <a:gd name="connsiteX1-17" fmla="*/ 2498882 w 2585327"/>
              <a:gd name="connsiteY1-18" fmla="*/ 1272779 h 2240387"/>
              <a:gd name="connsiteX2-19" fmla="*/ 1940233 w 2585327"/>
              <a:gd name="connsiteY2-20" fmla="*/ 2240387 h 2240387"/>
              <a:gd name="connsiteX3-21" fmla="*/ 646745 w 2585327"/>
              <a:gd name="connsiteY3-22" fmla="*/ 2240387 h 2240387"/>
              <a:gd name="connsiteX4-23" fmla="*/ 0 w 2585327"/>
              <a:gd name="connsiteY4-24" fmla="*/ 1120194 h 2240387"/>
              <a:gd name="connsiteX5-25" fmla="*/ 646745 w 2585327"/>
              <a:gd name="connsiteY5-26" fmla="*/ 0 h 2240387"/>
              <a:gd name="connsiteX6-27" fmla="*/ 1940233 w 2585327"/>
              <a:gd name="connsiteY6-28" fmla="*/ 0 h 2240387"/>
              <a:gd name="connsiteX7-29" fmla="*/ 2498882 w 2585327"/>
              <a:gd name="connsiteY7-30" fmla="*/ 967609 h 2240387"/>
              <a:gd name="connsiteX8-31" fmla="*/ 2585327 w 2585327"/>
              <a:gd name="connsiteY8-32" fmla="*/ 1202012 h 2240387"/>
              <a:gd name="connsiteX0-33" fmla="*/ 2493887 w 2498882"/>
              <a:gd name="connsiteY0-34" fmla="*/ 1110572 h 2240387"/>
              <a:gd name="connsiteX1-35" fmla="*/ 2498882 w 2498882"/>
              <a:gd name="connsiteY1-36" fmla="*/ 1272779 h 2240387"/>
              <a:gd name="connsiteX2-37" fmla="*/ 1940233 w 2498882"/>
              <a:gd name="connsiteY2-38" fmla="*/ 2240387 h 2240387"/>
              <a:gd name="connsiteX3-39" fmla="*/ 646745 w 2498882"/>
              <a:gd name="connsiteY3-40" fmla="*/ 2240387 h 2240387"/>
              <a:gd name="connsiteX4-41" fmla="*/ 0 w 2498882"/>
              <a:gd name="connsiteY4-42" fmla="*/ 1120194 h 2240387"/>
              <a:gd name="connsiteX5-43" fmla="*/ 646745 w 2498882"/>
              <a:gd name="connsiteY5-44" fmla="*/ 0 h 2240387"/>
              <a:gd name="connsiteX6-45" fmla="*/ 1940233 w 2498882"/>
              <a:gd name="connsiteY6-46" fmla="*/ 0 h 2240387"/>
              <a:gd name="connsiteX7-47" fmla="*/ 2498882 w 2498882"/>
              <a:gd name="connsiteY7-48" fmla="*/ 967609 h 2240387"/>
              <a:gd name="connsiteX0-49" fmla="*/ 2498882 w 2498882"/>
              <a:gd name="connsiteY0-50" fmla="*/ 1272779 h 2240387"/>
              <a:gd name="connsiteX1-51" fmla="*/ 1940233 w 2498882"/>
              <a:gd name="connsiteY1-52" fmla="*/ 2240387 h 2240387"/>
              <a:gd name="connsiteX2-53" fmla="*/ 646745 w 2498882"/>
              <a:gd name="connsiteY2-54" fmla="*/ 2240387 h 2240387"/>
              <a:gd name="connsiteX3-55" fmla="*/ 0 w 2498882"/>
              <a:gd name="connsiteY3-56" fmla="*/ 1120194 h 2240387"/>
              <a:gd name="connsiteX4-57" fmla="*/ 646745 w 2498882"/>
              <a:gd name="connsiteY4-58" fmla="*/ 0 h 2240387"/>
              <a:gd name="connsiteX5-59" fmla="*/ 1940233 w 2498882"/>
              <a:gd name="connsiteY5-60" fmla="*/ 0 h 2240387"/>
              <a:gd name="connsiteX6-61" fmla="*/ 2498882 w 2498882"/>
              <a:gd name="connsiteY6-62" fmla="*/ 967609 h 22403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498882" h="2240387">
                <a:moveTo>
                  <a:pt x="2498882" y="1272779"/>
                </a:moveTo>
                <a:lnTo>
                  <a:pt x="1940233" y="2240387"/>
                </a:lnTo>
                <a:lnTo>
                  <a:pt x="646745" y="2240387"/>
                </a:lnTo>
                <a:lnTo>
                  <a:pt x="0" y="1120194"/>
                </a:lnTo>
                <a:lnTo>
                  <a:pt x="646745" y="0"/>
                </a:lnTo>
                <a:lnTo>
                  <a:pt x="1940233" y="0"/>
                </a:lnTo>
                <a:lnTo>
                  <a:pt x="2498882" y="967609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任意多边形: 形状 53"/>
          <p:cNvSpPr/>
          <p:nvPr>
            <p:custDataLst>
              <p:tags r:id="rId5"/>
            </p:custDataLst>
          </p:nvPr>
        </p:nvSpPr>
        <p:spPr>
          <a:xfrm>
            <a:off x="3486150" y="3141154"/>
            <a:ext cx="1936115" cy="1167130"/>
          </a:xfrm>
          <a:custGeom>
            <a:avLst/>
            <a:gdLst>
              <a:gd name="connsiteX0" fmla="*/ 728609 w 2586977"/>
              <a:gd name="connsiteY0" fmla="*/ 0 h 2240387"/>
              <a:gd name="connsiteX1" fmla="*/ 1940233 w 2586977"/>
              <a:gd name="connsiteY1" fmla="*/ 0 h 2240387"/>
              <a:gd name="connsiteX2" fmla="*/ 2586977 w 2586977"/>
              <a:gd name="connsiteY2" fmla="*/ 1120194 h 2240387"/>
              <a:gd name="connsiteX3" fmla="*/ 1940233 w 2586977"/>
              <a:gd name="connsiteY3" fmla="*/ 2240387 h 2240387"/>
              <a:gd name="connsiteX4" fmla="*/ 646744 w 2586977"/>
              <a:gd name="connsiteY4" fmla="*/ 2240387 h 2240387"/>
              <a:gd name="connsiteX5" fmla="*/ 0 w 2586977"/>
              <a:gd name="connsiteY5" fmla="*/ 1120194 h 2240387"/>
              <a:gd name="connsiteX6" fmla="*/ 553757 w 2586977"/>
              <a:gd name="connsiteY6" fmla="*/ 161059 h 2240387"/>
              <a:gd name="connsiteX7" fmla="*/ 553757 w 2586977"/>
              <a:gd name="connsiteY7" fmla="*/ 758695 h 2240387"/>
              <a:gd name="connsiteX8" fmla="*/ 728609 w 2586977"/>
              <a:gd name="connsiteY8" fmla="*/ 758695 h 2240387"/>
              <a:gd name="connsiteX0-1" fmla="*/ 728609 w 2586977"/>
              <a:gd name="connsiteY0-2" fmla="*/ 758695 h 2240387"/>
              <a:gd name="connsiteX1-3" fmla="*/ 728609 w 2586977"/>
              <a:gd name="connsiteY1-4" fmla="*/ 0 h 2240387"/>
              <a:gd name="connsiteX2-5" fmla="*/ 1940233 w 2586977"/>
              <a:gd name="connsiteY2-6" fmla="*/ 0 h 2240387"/>
              <a:gd name="connsiteX3-7" fmla="*/ 2586977 w 2586977"/>
              <a:gd name="connsiteY3-8" fmla="*/ 1120194 h 2240387"/>
              <a:gd name="connsiteX4-9" fmla="*/ 1940233 w 2586977"/>
              <a:gd name="connsiteY4-10" fmla="*/ 2240387 h 2240387"/>
              <a:gd name="connsiteX5-11" fmla="*/ 646744 w 2586977"/>
              <a:gd name="connsiteY5-12" fmla="*/ 2240387 h 2240387"/>
              <a:gd name="connsiteX6-13" fmla="*/ 0 w 2586977"/>
              <a:gd name="connsiteY6-14" fmla="*/ 1120194 h 2240387"/>
              <a:gd name="connsiteX7-15" fmla="*/ 553757 w 2586977"/>
              <a:gd name="connsiteY7-16" fmla="*/ 161059 h 2240387"/>
              <a:gd name="connsiteX8-17" fmla="*/ 553757 w 2586977"/>
              <a:gd name="connsiteY8-18" fmla="*/ 758695 h 2240387"/>
              <a:gd name="connsiteX9" fmla="*/ 820049 w 2586977"/>
              <a:gd name="connsiteY9" fmla="*/ 850135 h 2240387"/>
              <a:gd name="connsiteX0-19" fmla="*/ 728609 w 2586977"/>
              <a:gd name="connsiteY0-20" fmla="*/ 758695 h 2240387"/>
              <a:gd name="connsiteX1-21" fmla="*/ 728609 w 2586977"/>
              <a:gd name="connsiteY1-22" fmla="*/ 0 h 2240387"/>
              <a:gd name="connsiteX2-23" fmla="*/ 1940233 w 2586977"/>
              <a:gd name="connsiteY2-24" fmla="*/ 0 h 2240387"/>
              <a:gd name="connsiteX3-25" fmla="*/ 2586977 w 2586977"/>
              <a:gd name="connsiteY3-26" fmla="*/ 1120194 h 2240387"/>
              <a:gd name="connsiteX4-27" fmla="*/ 1940233 w 2586977"/>
              <a:gd name="connsiteY4-28" fmla="*/ 2240387 h 2240387"/>
              <a:gd name="connsiteX5-29" fmla="*/ 646744 w 2586977"/>
              <a:gd name="connsiteY5-30" fmla="*/ 2240387 h 2240387"/>
              <a:gd name="connsiteX6-31" fmla="*/ 0 w 2586977"/>
              <a:gd name="connsiteY6-32" fmla="*/ 1120194 h 2240387"/>
              <a:gd name="connsiteX7-33" fmla="*/ 553757 w 2586977"/>
              <a:gd name="connsiteY7-34" fmla="*/ 161059 h 2240387"/>
              <a:gd name="connsiteX8-35" fmla="*/ 553757 w 2586977"/>
              <a:gd name="connsiteY8-36" fmla="*/ 758695 h 2240387"/>
              <a:gd name="connsiteX0-37" fmla="*/ 728609 w 2586977"/>
              <a:gd name="connsiteY0-38" fmla="*/ 0 h 2240387"/>
              <a:gd name="connsiteX1-39" fmla="*/ 1940233 w 2586977"/>
              <a:gd name="connsiteY1-40" fmla="*/ 0 h 2240387"/>
              <a:gd name="connsiteX2-41" fmla="*/ 2586977 w 2586977"/>
              <a:gd name="connsiteY2-42" fmla="*/ 1120194 h 2240387"/>
              <a:gd name="connsiteX3-43" fmla="*/ 1940233 w 2586977"/>
              <a:gd name="connsiteY3-44" fmla="*/ 2240387 h 2240387"/>
              <a:gd name="connsiteX4-45" fmla="*/ 646744 w 2586977"/>
              <a:gd name="connsiteY4-46" fmla="*/ 2240387 h 2240387"/>
              <a:gd name="connsiteX5-47" fmla="*/ 0 w 2586977"/>
              <a:gd name="connsiteY5-48" fmla="*/ 1120194 h 2240387"/>
              <a:gd name="connsiteX6-49" fmla="*/ 553757 w 2586977"/>
              <a:gd name="connsiteY6-50" fmla="*/ 161059 h 2240387"/>
              <a:gd name="connsiteX7-51" fmla="*/ 553757 w 2586977"/>
              <a:gd name="connsiteY7-52" fmla="*/ 758695 h 2240387"/>
              <a:gd name="connsiteX0-53" fmla="*/ 728609 w 2586977"/>
              <a:gd name="connsiteY0-54" fmla="*/ 0 h 2240387"/>
              <a:gd name="connsiteX1-55" fmla="*/ 1940233 w 2586977"/>
              <a:gd name="connsiteY1-56" fmla="*/ 0 h 2240387"/>
              <a:gd name="connsiteX2-57" fmla="*/ 2586977 w 2586977"/>
              <a:gd name="connsiteY2-58" fmla="*/ 1120194 h 2240387"/>
              <a:gd name="connsiteX3-59" fmla="*/ 1940233 w 2586977"/>
              <a:gd name="connsiteY3-60" fmla="*/ 2240387 h 2240387"/>
              <a:gd name="connsiteX4-61" fmla="*/ 646744 w 2586977"/>
              <a:gd name="connsiteY4-62" fmla="*/ 2240387 h 2240387"/>
              <a:gd name="connsiteX5-63" fmla="*/ 0 w 2586977"/>
              <a:gd name="connsiteY5-64" fmla="*/ 1120194 h 2240387"/>
              <a:gd name="connsiteX6-65" fmla="*/ 553757 w 2586977"/>
              <a:gd name="connsiteY6-66" fmla="*/ 161059 h 2240387"/>
              <a:gd name="connsiteX0-67" fmla="*/ 728609 w 2586977"/>
              <a:gd name="connsiteY0-68" fmla="*/ 0 h 2240387"/>
              <a:gd name="connsiteX1-69" fmla="*/ 1940233 w 2586977"/>
              <a:gd name="connsiteY1-70" fmla="*/ 0 h 2240387"/>
              <a:gd name="connsiteX2-71" fmla="*/ 2586977 w 2586977"/>
              <a:gd name="connsiteY2-72" fmla="*/ 1120194 h 2240387"/>
              <a:gd name="connsiteX3-73" fmla="*/ 1940233 w 2586977"/>
              <a:gd name="connsiteY3-74" fmla="*/ 2240387 h 2240387"/>
              <a:gd name="connsiteX4-75" fmla="*/ 646744 w 2586977"/>
              <a:gd name="connsiteY4-76" fmla="*/ 2240387 h 2240387"/>
              <a:gd name="connsiteX5-77" fmla="*/ 0 w 2586977"/>
              <a:gd name="connsiteY5-78" fmla="*/ 1120194 h 2240387"/>
              <a:gd name="connsiteX0-79" fmla="*/ 81865 w 1940233"/>
              <a:gd name="connsiteY0-80" fmla="*/ 0 h 2240387"/>
              <a:gd name="connsiteX1-81" fmla="*/ 1293489 w 1940233"/>
              <a:gd name="connsiteY1-82" fmla="*/ 0 h 2240387"/>
              <a:gd name="connsiteX2-83" fmla="*/ 1940233 w 1940233"/>
              <a:gd name="connsiteY2-84" fmla="*/ 1120194 h 2240387"/>
              <a:gd name="connsiteX3-85" fmla="*/ 1293489 w 1940233"/>
              <a:gd name="connsiteY3-86" fmla="*/ 2240387 h 2240387"/>
              <a:gd name="connsiteX4-87" fmla="*/ 0 w 1940233"/>
              <a:gd name="connsiteY4-88" fmla="*/ 2240387 h 2240387"/>
              <a:gd name="connsiteX0-89" fmla="*/ 0 w 1858368"/>
              <a:gd name="connsiteY0-90" fmla="*/ 0 h 2240387"/>
              <a:gd name="connsiteX1-91" fmla="*/ 1211624 w 1858368"/>
              <a:gd name="connsiteY1-92" fmla="*/ 0 h 2240387"/>
              <a:gd name="connsiteX2-93" fmla="*/ 1858368 w 1858368"/>
              <a:gd name="connsiteY2-94" fmla="*/ 1120194 h 2240387"/>
              <a:gd name="connsiteX3-95" fmla="*/ 1211624 w 1858368"/>
              <a:gd name="connsiteY3-96" fmla="*/ 2240387 h 2240387"/>
              <a:gd name="connsiteX0-97" fmla="*/ 0 w 1858368"/>
              <a:gd name="connsiteY0-98" fmla="*/ 0 h 1120194"/>
              <a:gd name="connsiteX1-99" fmla="*/ 1211624 w 1858368"/>
              <a:gd name="connsiteY1-100" fmla="*/ 0 h 1120194"/>
              <a:gd name="connsiteX2-101" fmla="*/ 1858368 w 1858368"/>
              <a:gd name="connsiteY2-102" fmla="*/ 1120194 h 1120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58368" h="1120194">
                <a:moveTo>
                  <a:pt x="0" y="0"/>
                </a:moveTo>
                <a:lnTo>
                  <a:pt x="1211624" y="0"/>
                </a:lnTo>
                <a:lnTo>
                  <a:pt x="1858368" y="1120194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54"/>
          <p:cNvSpPr/>
          <p:nvPr>
            <p:custDataLst>
              <p:tags r:id="rId6"/>
            </p:custDataLst>
          </p:nvPr>
        </p:nvSpPr>
        <p:spPr>
          <a:xfrm>
            <a:off x="2727325" y="3309429"/>
            <a:ext cx="2586355" cy="2165985"/>
          </a:xfrm>
          <a:custGeom>
            <a:avLst/>
            <a:gdLst>
              <a:gd name="connsiteX0" fmla="*/ 728609 w 2586977"/>
              <a:gd name="connsiteY0" fmla="*/ 0 h 2240387"/>
              <a:gd name="connsiteX1" fmla="*/ 1940233 w 2586977"/>
              <a:gd name="connsiteY1" fmla="*/ 0 h 2240387"/>
              <a:gd name="connsiteX2" fmla="*/ 2586977 w 2586977"/>
              <a:gd name="connsiteY2" fmla="*/ 1120194 h 2240387"/>
              <a:gd name="connsiteX3" fmla="*/ 1940233 w 2586977"/>
              <a:gd name="connsiteY3" fmla="*/ 2240387 h 2240387"/>
              <a:gd name="connsiteX4" fmla="*/ 646744 w 2586977"/>
              <a:gd name="connsiteY4" fmla="*/ 2240387 h 2240387"/>
              <a:gd name="connsiteX5" fmla="*/ 0 w 2586977"/>
              <a:gd name="connsiteY5" fmla="*/ 1120194 h 2240387"/>
              <a:gd name="connsiteX6" fmla="*/ 553757 w 2586977"/>
              <a:gd name="connsiteY6" fmla="*/ 161059 h 2240387"/>
              <a:gd name="connsiteX7" fmla="*/ 553757 w 2586977"/>
              <a:gd name="connsiteY7" fmla="*/ 758695 h 2240387"/>
              <a:gd name="connsiteX8" fmla="*/ 728609 w 2586977"/>
              <a:gd name="connsiteY8" fmla="*/ 758695 h 2240387"/>
              <a:gd name="connsiteX0-1" fmla="*/ 728609 w 2586977"/>
              <a:gd name="connsiteY0-2" fmla="*/ 758695 h 2240387"/>
              <a:gd name="connsiteX1-3" fmla="*/ 728609 w 2586977"/>
              <a:gd name="connsiteY1-4" fmla="*/ 0 h 2240387"/>
              <a:gd name="connsiteX2-5" fmla="*/ 1940233 w 2586977"/>
              <a:gd name="connsiteY2-6" fmla="*/ 0 h 2240387"/>
              <a:gd name="connsiteX3-7" fmla="*/ 2586977 w 2586977"/>
              <a:gd name="connsiteY3-8" fmla="*/ 1120194 h 2240387"/>
              <a:gd name="connsiteX4-9" fmla="*/ 1940233 w 2586977"/>
              <a:gd name="connsiteY4-10" fmla="*/ 2240387 h 2240387"/>
              <a:gd name="connsiteX5-11" fmla="*/ 646744 w 2586977"/>
              <a:gd name="connsiteY5-12" fmla="*/ 2240387 h 2240387"/>
              <a:gd name="connsiteX6-13" fmla="*/ 0 w 2586977"/>
              <a:gd name="connsiteY6-14" fmla="*/ 1120194 h 2240387"/>
              <a:gd name="connsiteX7-15" fmla="*/ 553757 w 2586977"/>
              <a:gd name="connsiteY7-16" fmla="*/ 161059 h 2240387"/>
              <a:gd name="connsiteX8-17" fmla="*/ 553757 w 2586977"/>
              <a:gd name="connsiteY8-18" fmla="*/ 758695 h 2240387"/>
              <a:gd name="connsiteX9" fmla="*/ 820049 w 2586977"/>
              <a:gd name="connsiteY9" fmla="*/ 850135 h 2240387"/>
              <a:gd name="connsiteX0-19" fmla="*/ 728609 w 2586977"/>
              <a:gd name="connsiteY0-20" fmla="*/ 758695 h 2240387"/>
              <a:gd name="connsiteX1-21" fmla="*/ 728609 w 2586977"/>
              <a:gd name="connsiteY1-22" fmla="*/ 0 h 2240387"/>
              <a:gd name="connsiteX2-23" fmla="*/ 1940233 w 2586977"/>
              <a:gd name="connsiteY2-24" fmla="*/ 0 h 2240387"/>
              <a:gd name="connsiteX3-25" fmla="*/ 2586977 w 2586977"/>
              <a:gd name="connsiteY3-26" fmla="*/ 1120194 h 2240387"/>
              <a:gd name="connsiteX4-27" fmla="*/ 1940233 w 2586977"/>
              <a:gd name="connsiteY4-28" fmla="*/ 2240387 h 2240387"/>
              <a:gd name="connsiteX5-29" fmla="*/ 646744 w 2586977"/>
              <a:gd name="connsiteY5-30" fmla="*/ 2240387 h 2240387"/>
              <a:gd name="connsiteX6-31" fmla="*/ 0 w 2586977"/>
              <a:gd name="connsiteY6-32" fmla="*/ 1120194 h 2240387"/>
              <a:gd name="connsiteX7-33" fmla="*/ 553757 w 2586977"/>
              <a:gd name="connsiteY7-34" fmla="*/ 161059 h 2240387"/>
              <a:gd name="connsiteX8-35" fmla="*/ 553757 w 2586977"/>
              <a:gd name="connsiteY8-36" fmla="*/ 758695 h 2240387"/>
              <a:gd name="connsiteX0-37" fmla="*/ 728609 w 2586977"/>
              <a:gd name="connsiteY0-38" fmla="*/ 0 h 2240387"/>
              <a:gd name="connsiteX1-39" fmla="*/ 1940233 w 2586977"/>
              <a:gd name="connsiteY1-40" fmla="*/ 0 h 2240387"/>
              <a:gd name="connsiteX2-41" fmla="*/ 2586977 w 2586977"/>
              <a:gd name="connsiteY2-42" fmla="*/ 1120194 h 2240387"/>
              <a:gd name="connsiteX3-43" fmla="*/ 1940233 w 2586977"/>
              <a:gd name="connsiteY3-44" fmla="*/ 2240387 h 2240387"/>
              <a:gd name="connsiteX4-45" fmla="*/ 646744 w 2586977"/>
              <a:gd name="connsiteY4-46" fmla="*/ 2240387 h 2240387"/>
              <a:gd name="connsiteX5-47" fmla="*/ 0 w 2586977"/>
              <a:gd name="connsiteY5-48" fmla="*/ 1120194 h 2240387"/>
              <a:gd name="connsiteX6-49" fmla="*/ 553757 w 2586977"/>
              <a:gd name="connsiteY6-50" fmla="*/ 161059 h 2240387"/>
              <a:gd name="connsiteX7-51" fmla="*/ 553757 w 2586977"/>
              <a:gd name="connsiteY7-52" fmla="*/ 758695 h 2240387"/>
              <a:gd name="connsiteX0-53" fmla="*/ 728609 w 2586977"/>
              <a:gd name="connsiteY0-54" fmla="*/ 0 h 2240387"/>
              <a:gd name="connsiteX1-55" fmla="*/ 1940233 w 2586977"/>
              <a:gd name="connsiteY1-56" fmla="*/ 0 h 2240387"/>
              <a:gd name="connsiteX2-57" fmla="*/ 2586977 w 2586977"/>
              <a:gd name="connsiteY2-58" fmla="*/ 1120194 h 2240387"/>
              <a:gd name="connsiteX3-59" fmla="*/ 1940233 w 2586977"/>
              <a:gd name="connsiteY3-60" fmla="*/ 2240387 h 2240387"/>
              <a:gd name="connsiteX4-61" fmla="*/ 646744 w 2586977"/>
              <a:gd name="connsiteY4-62" fmla="*/ 2240387 h 2240387"/>
              <a:gd name="connsiteX5-63" fmla="*/ 0 w 2586977"/>
              <a:gd name="connsiteY5-64" fmla="*/ 1120194 h 2240387"/>
              <a:gd name="connsiteX6-65" fmla="*/ 553757 w 2586977"/>
              <a:gd name="connsiteY6-66" fmla="*/ 161059 h 2240387"/>
              <a:gd name="connsiteX0-67" fmla="*/ 1940233 w 2586977"/>
              <a:gd name="connsiteY0-68" fmla="*/ 0 h 2240387"/>
              <a:gd name="connsiteX1-69" fmla="*/ 2586977 w 2586977"/>
              <a:gd name="connsiteY1-70" fmla="*/ 1120194 h 2240387"/>
              <a:gd name="connsiteX2-71" fmla="*/ 1940233 w 2586977"/>
              <a:gd name="connsiteY2-72" fmla="*/ 2240387 h 2240387"/>
              <a:gd name="connsiteX3-73" fmla="*/ 646744 w 2586977"/>
              <a:gd name="connsiteY3-74" fmla="*/ 2240387 h 2240387"/>
              <a:gd name="connsiteX4-75" fmla="*/ 0 w 2586977"/>
              <a:gd name="connsiteY4-76" fmla="*/ 1120194 h 2240387"/>
              <a:gd name="connsiteX5-77" fmla="*/ 553757 w 2586977"/>
              <a:gd name="connsiteY5-78" fmla="*/ 161059 h 2240387"/>
              <a:gd name="connsiteX0-79" fmla="*/ 2586977 w 2586977"/>
              <a:gd name="connsiteY0-80" fmla="*/ 959135 h 2079328"/>
              <a:gd name="connsiteX1-81" fmla="*/ 1940233 w 2586977"/>
              <a:gd name="connsiteY1-82" fmla="*/ 2079328 h 2079328"/>
              <a:gd name="connsiteX2-83" fmla="*/ 646744 w 2586977"/>
              <a:gd name="connsiteY2-84" fmla="*/ 2079328 h 2079328"/>
              <a:gd name="connsiteX3-85" fmla="*/ 0 w 2586977"/>
              <a:gd name="connsiteY3-86" fmla="*/ 959135 h 2079328"/>
              <a:gd name="connsiteX4-87" fmla="*/ 553757 w 2586977"/>
              <a:gd name="connsiteY4-88" fmla="*/ 0 h 2079328"/>
              <a:gd name="connsiteX0-89" fmla="*/ 2482474 w 2482474"/>
              <a:gd name="connsiteY0-90" fmla="*/ 1134551 h 2079328"/>
              <a:gd name="connsiteX1-91" fmla="*/ 1940233 w 2482474"/>
              <a:gd name="connsiteY1-92" fmla="*/ 2079328 h 2079328"/>
              <a:gd name="connsiteX2-93" fmla="*/ 646744 w 2482474"/>
              <a:gd name="connsiteY2-94" fmla="*/ 2079328 h 2079328"/>
              <a:gd name="connsiteX3-95" fmla="*/ 0 w 2482474"/>
              <a:gd name="connsiteY3-96" fmla="*/ 959135 h 2079328"/>
              <a:gd name="connsiteX4-97" fmla="*/ 553757 w 2482474"/>
              <a:gd name="connsiteY4-98" fmla="*/ 0 h 2079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82474" h="2079328">
                <a:moveTo>
                  <a:pt x="2482474" y="1134551"/>
                </a:moveTo>
                <a:lnTo>
                  <a:pt x="1940233" y="2079328"/>
                </a:lnTo>
                <a:lnTo>
                  <a:pt x="646744" y="2079328"/>
                </a:lnTo>
                <a:lnTo>
                  <a:pt x="0" y="959135"/>
                </a:lnTo>
                <a:lnTo>
                  <a:pt x="553757" y="0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: 形状 55"/>
          <p:cNvSpPr/>
          <p:nvPr>
            <p:custDataLst>
              <p:tags r:id="rId7"/>
            </p:custDataLst>
          </p:nvPr>
        </p:nvSpPr>
        <p:spPr>
          <a:xfrm>
            <a:off x="6769735" y="3309429"/>
            <a:ext cx="2586355" cy="2165985"/>
          </a:xfrm>
          <a:custGeom>
            <a:avLst/>
            <a:gdLst>
              <a:gd name="connsiteX0" fmla="*/ 728609 w 2586977"/>
              <a:gd name="connsiteY0" fmla="*/ 0 h 2240387"/>
              <a:gd name="connsiteX1" fmla="*/ 1940233 w 2586977"/>
              <a:gd name="connsiteY1" fmla="*/ 0 h 2240387"/>
              <a:gd name="connsiteX2" fmla="*/ 2586977 w 2586977"/>
              <a:gd name="connsiteY2" fmla="*/ 1120194 h 2240387"/>
              <a:gd name="connsiteX3" fmla="*/ 1940233 w 2586977"/>
              <a:gd name="connsiteY3" fmla="*/ 2240387 h 2240387"/>
              <a:gd name="connsiteX4" fmla="*/ 646744 w 2586977"/>
              <a:gd name="connsiteY4" fmla="*/ 2240387 h 2240387"/>
              <a:gd name="connsiteX5" fmla="*/ 0 w 2586977"/>
              <a:gd name="connsiteY5" fmla="*/ 1120194 h 2240387"/>
              <a:gd name="connsiteX6" fmla="*/ 553757 w 2586977"/>
              <a:gd name="connsiteY6" fmla="*/ 161059 h 2240387"/>
              <a:gd name="connsiteX7" fmla="*/ 553757 w 2586977"/>
              <a:gd name="connsiteY7" fmla="*/ 758695 h 2240387"/>
              <a:gd name="connsiteX8" fmla="*/ 728609 w 2586977"/>
              <a:gd name="connsiteY8" fmla="*/ 758695 h 2240387"/>
              <a:gd name="connsiteX0-1" fmla="*/ 728609 w 2586977"/>
              <a:gd name="connsiteY0-2" fmla="*/ 758695 h 2240387"/>
              <a:gd name="connsiteX1-3" fmla="*/ 728609 w 2586977"/>
              <a:gd name="connsiteY1-4" fmla="*/ 0 h 2240387"/>
              <a:gd name="connsiteX2-5" fmla="*/ 1940233 w 2586977"/>
              <a:gd name="connsiteY2-6" fmla="*/ 0 h 2240387"/>
              <a:gd name="connsiteX3-7" fmla="*/ 2586977 w 2586977"/>
              <a:gd name="connsiteY3-8" fmla="*/ 1120194 h 2240387"/>
              <a:gd name="connsiteX4-9" fmla="*/ 1940233 w 2586977"/>
              <a:gd name="connsiteY4-10" fmla="*/ 2240387 h 2240387"/>
              <a:gd name="connsiteX5-11" fmla="*/ 646744 w 2586977"/>
              <a:gd name="connsiteY5-12" fmla="*/ 2240387 h 2240387"/>
              <a:gd name="connsiteX6-13" fmla="*/ 0 w 2586977"/>
              <a:gd name="connsiteY6-14" fmla="*/ 1120194 h 2240387"/>
              <a:gd name="connsiteX7-15" fmla="*/ 553757 w 2586977"/>
              <a:gd name="connsiteY7-16" fmla="*/ 161059 h 2240387"/>
              <a:gd name="connsiteX8-17" fmla="*/ 553757 w 2586977"/>
              <a:gd name="connsiteY8-18" fmla="*/ 758695 h 2240387"/>
              <a:gd name="connsiteX9" fmla="*/ 820049 w 2586977"/>
              <a:gd name="connsiteY9" fmla="*/ 850135 h 2240387"/>
              <a:gd name="connsiteX0-19" fmla="*/ 728609 w 2586977"/>
              <a:gd name="connsiteY0-20" fmla="*/ 758695 h 2240387"/>
              <a:gd name="connsiteX1-21" fmla="*/ 728609 w 2586977"/>
              <a:gd name="connsiteY1-22" fmla="*/ 0 h 2240387"/>
              <a:gd name="connsiteX2-23" fmla="*/ 1940233 w 2586977"/>
              <a:gd name="connsiteY2-24" fmla="*/ 0 h 2240387"/>
              <a:gd name="connsiteX3-25" fmla="*/ 2586977 w 2586977"/>
              <a:gd name="connsiteY3-26" fmla="*/ 1120194 h 2240387"/>
              <a:gd name="connsiteX4-27" fmla="*/ 1940233 w 2586977"/>
              <a:gd name="connsiteY4-28" fmla="*/ 2240387 h 2240387"/>
              <a:gd name="connsiteX5-29" fmla="*/ 646744 w 2586977"/>
              <a:gd name="connsiteY5-30" fmla="*/ 2240387 h 2240387"/>
              <a:gd name="connsiteX6-31" fmla="*/ 0 w 2586977"/>
              <a:gd name="connsiteY6-32" fmla="*/ 1120194 h 2240387"/>
              <a:gd name="connsiteX7-33" fmla="*/ 553757 w 2586977"/>
              <a:gd name="connsiteY7-34" fmla="*/ 161059 h 2240387"/>
              <a:gd name="connsiteX8-35" fmla="*/ 553757 w 2586977"/>
              <a:gd name="connsiteY8-36" fmla="*/ 758695 h 2240387"/>
              <a:gd name="connsiteX0-37" fmla="*/ 728609 w 2586977"/>
              <a:gd name="connsiteY0-38" fmla="*/ 0 h 2240387"/>
              <a:gd name="connsiteX1-39" fmla="*/ 1940233 w 2586977"/>
              <a:gd name="connsiteY1-40" fmla="*/ 0 h 2240387"/>
              <a:gd name="connsiteX2-41" fmla="*/ 2586977 w 2586977"/>
              <a:gd name="connsiteY2-42" fmla="*/ 1120194 h 2240387"/>
              <a:gd name="connsiteX3-43" fmla="*/ 1940233 w 2586977"/>
              <a:gd name="connsiteY3-44" fmla="*/ 2240387 h 2240387"/>
              <a:gd name="connsiteX4-45" fmla="*/ 646744 w 2586977"/>
              <a:gd name="connsiteY4-46" fmla="*/ 2240387 h 2240387"/>
              <a:gd name="connsiteX5-47" fmla="*/ 0 w 2586977"/>
              <a:gd name="connsiteY5-48" fmla="*/ 1120194 h 2240387"/>
              <a:gd name="connsiteX6-49" fmla="*/ 553757 w 2586977"/>
              <a:gd name="connsiteY6-50" fmla="*/ 161059 h 2240387"/>
              <a:gd name="connsiteX7-51" fmla="*/ 553757 w 2586977"/>
              <a:gd name="connsiteY7-52" fmla="*/ 758695 h 2240387"/>
              <a:gd name="connsiteX0-53" fmla="*/ 728609 w 2586977"/>
              <a:gd name="connsiteY0-54" fmla="*/ 0 h 2240387"/>
              <a:gd name="connsiteX1-55" fmla="*/ 1940233 w 2586977"/>
              <a:gd name="connsiteY1-56" fmla="*/ 0 h 2240387"/>
              <a:gd name="connsiteX2-57" fmla="*/ 2586977 w 2586977"/>
              <a:gd name="connsiteY2-58" fmla="*/ 1120194 h 2240387"/>
              <a:gd name="connsiteX3-59" fmla="*/ 1940233 w 2586977"/>
              <a:gd name="connsiteY3-60" fmla="*/ 2240387 h 2240387"/>
              <a:gd name="connsiteX4-61" fmla="*/ 646744 w 2586977"/>
              <a:gd name="connsiteY4-62" fmla="*/ 2240387 h 2240387"/>
              <a:gd name="connsiteX5-63" fmla="*/ 0 w 2586977"/>
              <a:gd name="connsiteY5-64" fmla="*/ 1120194 h 2240387"/>
              <a:gd name="connsiteX6-65" fmla="*/ 553757 w 2586977"/>
              <a:gd name="connsiteY6-66" fmla="*/ 161059 h 2240387"/>
              <a:gd name="connsiteX0-67" fmla="*/ 1940233 w 2586977"/>
              <a:gd name="connsiteY0-68" fmla="*/ 0 h 2240387"/>
              <a:gd name="connsiteX1-69" fmla="*/ 2586977 w 2586977"/>
              <a:gd name="connsiteY1-70" fmla="*/ 1120194 h 2240387"/>
              <a:gd name="connsiteX2-71" fmla="*/ 1940233 w 2586977"/>
              <a:gd name="connsiteY2-72" fmla="*/ 2240387 h 2240387"/>
              <a:gd name="connsiteX3-73" fmla="*/ 646744 w 2586977"/>
              <a:gd name="connsiteY3-74" fmla="*/ 2240387 h 2240387"/>
              <a:gd name="connsiteX4-75" fmla="*/ 0 w 2586977"/>
              <a:gd name="connsiteY4-76" fmla="*/ 1120194 h 2240387"/>
              <a:gd name="connsiteX5-77" fmla="*/ 553757 w 2586977"/>
              <a:gd name="connsiteY5-78" fmla="*/ 161059 h 2240387"/>
              <a:gd name="connsiteX0-79" fmla="*/ 2586977 w 2586977"/>
              <a:gd name="connsiteY0-80" fmla="*/ 959135 h 2079328"/>
              <a:gd name="connsiteX1-81" fmla="*/ 1940233 w 2586977"/>
              <a:gd name="connsiteY1-82" fmla="*/ 2079328 h 2079328"/>
              <a:gd name="connsiteX2-83" fmla="*/ 646744 w 2586977"/>
              <a:gd name="connsiteY2-84" fmla="*/ 2079328 h 2079328"/>
              <a:gd name="connsiteX3-85" fmla="*/ 0 w 2586977"/>
              <a:gd name="connsiteY3-86" fmla="*/ 959135 h 2079328"/>
              <a:gd name="connsiteX4-87" fmla="*/ 553757 w 2586977"/>
              <a:gd name="connsiteY4-88" fmla="*/ 0 h 2079328"/>
              <a:gd name="connsiteX0-89" fmla="*/ 2482474 w 2482474"/>
              <a:gd name="connsiteY0-90" fmla="*/ 1134551 h 2079328"/>
              <a:gd name="connsiteX1-91" fmla="*/ 1940233 w 2482474"/>
              <a:gd name="connsiteY1-92" fmla="*/ 2079328 h 2079328"/>
              <a:gd name="connsiteX2-93" fmla="*/ 646744 w 2482474"/>
              <a:gd name="connsiteY2-94" fmla="*/ 2079328 h 2079328"/>
              <a:gd name="connsiteX3-95" fmla="*/ 0 w 2482474"/>
              <a:gd name="connsiteY3-96" fmla="*/ 959135 h 2079328"/>
              <a:gd name="connsiteX4-97" fmla="*/ 553757 w 2482474"/>
              <a:gd name="connsiteY4-98" fmla="*/ 0 h 2079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82474" h="2079328">
                <a:moveTo>
                  <a:pt x="2482474" y="1134551"/>
                </a:moveTo>
                <a:lnTo>
                  <a:pt x="1940233" y="2079328"/>
                </a:lnTo>
                <a:lnTo>
                  <a:pt x="646744" y="2079328"/>
                </a:lnTo>
                <a:lnTo>
                  <a:pt x="0" y="959135"/>
                </a:lnTo>
                <a:lnTo>
                  <a:pt x="553757" y="0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: 形状 56"/>
          <p:cNvSpPr/>
          <p:nvPr>
            <p:custDataLst>
              <p:tags r:id="rId8"/>
            </p:custDataLst>
          </p:nvPr>
        </p:nvSpPr>
        <p:spPr>
          <a:xfrm>
            <a:off x="7528560" y="3141154"/>
            <a:ext cx="1936115" cy="1167130"/>
          </a:xfrm>
          <a:custGeom>
            <a:avLst/>
            <a:gdLst>
              <a:gd name="connsiteX0" fmla="*/ 728609 w 2586977"/>
              <a:gd name="connsiteY0" fmla="*/ 0 h 2240387"/>
              <a:gd name="connsiteX1" fmla="*/ 1940233 w 2586977"/>
              <a:gd name="connsiteY1" fmla="*/ 0 h 2240387"/>
              <a:gd name="connsiteX2" fmla="*/ 2586977 w 2586977"/>
              <a:gd name="connsiteY2" fmla="*/ 1120194 h 2240387"/>
              <a:gd name="connsiteX3" fmla="*/ 1940233 w 2586977"/>
              <a:gd name="connsiteY3" fmla="*/ 2240387 h 2240387"/>
              <a:gd name="connsiteX4" fmla="*/ 646744 w 2586977"/>
              <a:gd name="connsiteY4" fmla="*/ 2240387 h 2240387"/>
              <a:gd name="connsiteX5" fmla="*/ 0 w 2586977"/>
              <a:gd name="connsiteY5" fmla="*/ 1120194 h 2240387"/>
              <a:gd name="connsiteX6" fmla="*/ 553757 w 2586977"/>
              <a:gd name="connsiteY6" fmla="*/ 161059 h 2240387"/>
              <a:gd name="connsiteX7" fmla="*/ 553757 w 2586977"/>
              <a:gd name="connsiteY7" fmla="*/ 758695 h 2240387"/>
              <a:gd name="connsiteX8" fmla="*/ 728609 w 2586977"/>
              <a:gd name="connsiteY8" fmla="*/ 758695 h 2240387"/>
              <a:gd name="connsiteX0-1" fmla="*/ 728609 w 2586977"/>
              <a:gd name="connsiteY0-2" fmla="*/ 758695 h 2240387"/>
              <a:gd name="connsiteX1-3" fmla="*/ 728609 w 2586977"/>
              <a:gd name="connsiteY1-4" fmla="*/ 0 h 2240387"/>
              <a:gd name="connsiteX2-5" fmla="*/ 1940233 w 2586977"/>
              <a:gd name="connsiteY2-6" fmla="*/ 0 h 2240387"/>
              <a:gd name="connsiteX3-7" fmla="*/ 2586977 w 2586977"/>
              <a:gd name="connsiteY3-8" fmla="*/ 1120194 h 2240387"/>
              <a:gd name="connsiteX4-9" fmla="*/ 1940233 w 2586977"/>
              <a:gd name="connsiteY4-10" fmla="*/ 2240387 h 2240387"/>
              <a:gd name="connsiteX5-11" fmla="*/ 646744 w 2586977"/>
              <a:gd name="connsiteY5-12" fmla="*/ 2240387 h 2240387"/>
              <a:gd name="connsiteX6-13" fmla="*/ 0 w 2586977"/>
              <a:gd name="connsiteY6-14" fmla="*/ 1120194 h 2240387"/>
              <a:gd name="connsiteX7-15" fmla="*/ 553757 w 2586977"/>
              <a:gd name="connsiteY7-16" fmla="*/ 161059 h 2240387"/>
              <a:gd name="connsiteX8-17" fmla="*/ 553757 w 2586977"/>
              <a:gd name="connsiteY8-18" fmla="*/ 758695 h 2240387"/>
              <a:gd name="connsiteX9" fmla="*/ 820049 w 2586977"/>
              <a:gd name="connsiteY9" fmla="*/ 850135 h 2240387"/>
              <a:gd name="connsiteX0-19" fmla="*/ 728609 w 2586977"/>
              <a:gd name="connsiteY0-20" fmla="*/ 758695 h 2240387"/>
              <a:gd name="connsiteX1-21" fmla="*/ 728609 w 2586977"/>
              <a:gd name="connsiteY1-22" fmla="*/ 0 h 2240387"/>
              <a:gd name="connsiteX2-23" fmla="*/ 1940233 w 2586977"/>
              <a:gd name="connsiteY2-24" fmla="*/ 0 h 2240387"/>
              <a:gd name="connsiteX3-25" fmla="*/ 2586977 w 2586977"/>
              <a:gd name="connsiteY3-26" fmla="*/ 1120194 h 2240387"/>
              <a:gd name="connsiteX4-27" fmla="*/ 1940233 w 2586977"/>
              <a:gd name="connsiteY4-28" fmla="*/ 2240387 h 2240387"/>
              <a:gd name="connsiteX5-29" fmla="*/ 646744 w 2586977"/>
              <a:gd name="connsiteY5-30" fmla="*/ 2240387 h 2240387"/>
              <a:gd name="connsiteX6-31" fmla="*/ 0 w 2586977"/>
              <a:gd name="connsiteY6-32" fmla="*/ 1120194 h 2240387"/>
              <a:gd name="connsiteX7-33" fmla="*/ 553757 w 2586977"/>
              <a:gd name="connsiteY7-34" fmla="*/ 161059 h 2240387"/>
              <a:gd name="connsiteX8-35" fmla="*/ 553757 w 2586977"/>
              <a:gd name="connsiteY8-36" fmla="*/ 758695 h 2240387"/>
              <a:gd name="connsiteX0-37" fmla="*/ 728609 w 2586977"/>
              <a:gd name="connsiteY0-38" fmla="*/ 0 h 2240387"/>
              <a:gd name="connsiteX1-39" fmla="*/ 1940233 w 2586977"/>
              <a:gd name="connsiteY1-40" fmla="*/ 0 h 2240387"/>
              <a:gd name="connsiteX2-41" fmla="*/ 2586977 w 2586977"/>
              <a:gd name="connsiteY2-42" fmla="*/ 1120194 h 2240387"/>
              <a:gd name="connsiteX3-43" fmla="*/ 1940233 w 2586977"/>
              <a:gd name="connsiteY3-44" fmla="*/ 2240387 h 2240387"/>
              <a:gd name="connsiteX4-45" fmla="*/ 646744 w 2586977"/>
              <a:gd name="connsiteY4-46" fmla="*/ 2240387 h 2240387"/>
              <a:gd name="connsiteX5-47" fmla="*/ 0 w 2586977"/>
              <a:gd name="connsiteY5-48" fmla="*/ 1120194 h 2240387"/>
              <a:gd name="connsiteX6-49" fmla="*/ 553757 w 2586977"/>
              <a:gd name="connsiteY6-50" fmla="*/ 161059 h 2240387"/>
              <a:gd name="connsiteX7-51" fmla="*/ 553757 w 2586977"/>
              <a:gd name="connsiteY7-52" fmla="*/ 758695 h 2240387"/>
              <a:gd name="connsiteX0-53" fmla="*/ 728609 w 2586977"/>
              <a:gd name="connsiteY0-54" fmla="*/ 0 h 2240387"/>
              <a:gd name="connsiteX1-55" fmla="*/ 1940233 w 2586977"/>
              <a:gd name="connsiteY1-56" fmla="*/ 0 h 2240387"/>
              <a:gd name="connsiteX2-57" fmla="*/ 2586977 w 2586977"/>
              <a:gd name="connsiteY2-58" fmla="*/ 1120194 h 2240387"/>
              <a:gd name="connsiteX3-59" fmla="*/ 1940233 w 2586977"/>
              <a:gd name="connsiteY3-60" fmla="*/ 2240387 h 2240387"/>
              <a:gd name="connsiteX4-61" fmla="*/ 646744 w 2586977"/>
              <a:gd name="connsiteY4-62" fmla="*/ 2240387 h 2240387"/>
              <a:gd name="connsiteX5-63" fmla="*/ 0 w 2586977"/>
              <a:gd name="connsiteY5-64" fmla="*/ 1120194 h 2240387"/>
              <a:gd name="connsiteX6-65" fmla="*/ 553757 w 2586977"/>
              <a:gd name="connsiteY6-66" fmla="*/ 161059 h 2240387"/>
              <a:gd name="connsiteX0-67" fmla="*/ 728609 w 2586977"/>
              <a:gd name="connsiteY0-68" fmla="*/ 0 h 2240387"/>
              <a:gd name="connsiteX1-69" fmla="*/ 1940233 w 2586977"/>
              <a:gd name="connsiteY1-70" fmla="*/ 0 h 2240387"/>
              <a:gd name="connsiteX2-71" fmla="*/ 2586977 w 2586977"/>
              <a:gd name="connsiteY2-72" fmla="*/ 1120194 h 2240387"/>
              <a:gd name="connsiteX3-73" fmla="*/ 1940233 w 2586977"/>
              <a:gd name="connsiteY3-74" fmla="*/ 2240387 h 2240387"/>
              <a:gd name="connsiteX4-75" fmla="*/ 646744 w 2586977"/>
              <a:gd name="connsiteY4-76" fmla="*/ 2240387 h 2240387"/>
              <a:gd name="connsiteX5-77" fmla="*/ 0 w 2586977"/>
              <a:gd name="connsiteY5-78" fmla="*/ 1120194 h 2240387"/>
              <a:gd name="connsiteX0-79" fmla="*/ 81865 w 1940233"/>
              <a:gd name="connsiteY0-80" fmla="*/ 0 h 2240387"/>
              <a:gd name="connsiteX1-81" fmla="*/ 1293489 w 1940233"/>
              <a:gd name="connsiteY1-82" fmla="*/ 0 h 2240387"/>
              <a:gd name="connsiteX2-83" fmla="*/ 1940233 w 1940233"/>
              <a:gd name="connsiteY2-84" fmla="*/ 1120194 h 2240387"/>
              <a:gd name="connsiteX3-85" fmla="*/ 1293489 w 1940233"/>
              <a:gd name="connsiteY3-86" fmla="*/ 2240387 h 2240387"/>
              <a:gd name="connsiteX4-87" fmla="*/ 0 w 1940233"/>
              <a:gd name="connsiteY4-88" fmla="*/ 2240387 h 2240387"/>
              <a:gd name="connsiteX0-89" fmla="*/ 0 w 1858368"/>
              <a:gd name="connsiteY0-90" fmla="*/ 0 h 2240387"/>
              <a:gd name="connsiteX1-91" fmla="*/ 1211624 w 1858368"/>
              <a:gd name="connsiteY1-92" fmla="*/ 0 h 2240387"/>
              <a:gd name="connsiteX2-93" fmla="*/ 1858368 w 1858368"/>
              <a:gd name="connsiteY2-94" fmla="*/ 1120194 h 2240387"/>
              <a:gd name="connsiteX3-95" fmla="*/ 1211624 w 1858368"/>
              <a:gd name="connsiteY3-96" fmla="*/ 2240387 h 2240387"/>
              <a:gd name="connsiteX0-97" fmla="*/ 0 w 1858368"/>
              <a:gd name="connsiteY0-98" fmla="*/ 0 h 1120194"/>
              <a:gd name="connsiteX1-99" fmla="*/ 1211624 w 1858368"/>
              <a:gd name="connsiteY1-100" fmla="*/ 0 h 1120194"/>
              <a:gd name="connsiteX2-101" fmla="*/ 1858368 w 1858368"/>
              <a:gd name="connsiteY2-102" fmla="*/ 1120194 h 1120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58368" h="1120194">
                <a:moveTo>
                  <a:pt x="0" y="0"/>
                </a:moveTo>
                <a:lnTo>
                  <a:pt x="1211624" y="0"/>
                </a:lnTo>
                <a:lnTo>
                  <a:pt x="1858368" y="1120194"/>
                </a:lnTo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4" descr="343435383036303b343532343134383bcdc5b6d3d0add7f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7150" y="1988629"/>
            <a:ext cx="455295" cy="455295"/>
          </a:xfrm>
          <a:prstGeom prst="rect">
            <a:avLst/>
          </a:prstGeom>
        </p:spPr>
      </p:pic>
      <p:pic>
        <p:nvPicPr>
          <p:cNvPr id="19" name="图片 21" descr="343435383036303b343532343136363bcfeec4bfbdf8b6c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3470" y="5049328"/>
            <a:ext cx="406400" cy="406400"/>
          </a:xfrm>
          <a:prstGeom prst="rect">
            <a:avLst/>
          </a:prstGeom>
        </p:spPr>
      </p:pic>
      <p:pic>
        <p:nvPicPr>
          <p:cNvPr id="20" name="图片 5" descr="343435383036303b343532343134393bcdb7c4d4b7e7b1a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95590" y="1968309"/>
            <a:ext cx="485140" cy="485140"/>
          </a:xfrm>
          <a:prstGeom prst="rect">
            <a:avLst/>
          </a:prstGeom>
        </p:spPr>
      </p:pic>
      <p:pic>
        <p:nvPicPr>
          <p:cNvPr id="21" name="图片 13" descr="343435383036303b343532343135373bcfeec4bfb7d6cef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99150" y="5038533"/>
            <a:ext cx="429895" cy="429895"/>
          </a:xfrm>
          <a:prstGeom prst="rect">
            <a:avLst/>
          </a:prstGeom>
        </p:spPr>
      </p:pic>
      <p:pic>
        <p:nvPicPr>
          <p:cNvPr id="22" name="图片 8" descr="343435383036303b343532343135313bbfaab7a2bbb7beb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09750" y="5014403"/>
            <a:ext cx="468000" cy="468000"/>
          </a:xfrm>
          <a:prstGeom prst="rect">
            <a:avLst/>
          </a:prstGeom>
        </p:spPr>
      </p:pic>
      <p:cxnSp>
        <p:nvCxnSpPr>
          <p:cNvPr id="25" name="直接连接符 24"/>
          <p:cNvCxnSpPr/>
          <p:nvPr>
            <p:custDataLst>
              <p:tags r:id="rId24"/>
            </p:custDataLst>
          </p:nvPr>
        </p:nvCxnSpPr>
        <p:spPr>
          <a:xfrm flipH="1">
            <a:off x="2043430" y="4378768"/>
            <a:ext cx="7620" cy="558000"/>
          </a:xfrm>
          <a:prstGeom prst="line">
            <a:avLst/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5"/>
            </p:custDataLst>
          </p:nvPr>
        </p:nvCxnSpPr>
        <p:spPr>
          <a:xfrm flipH="1">
            <a:off x="4067810" y="2621089"/>
            <a:ext cx="7620" cy="486000"/>
          </a:xfrm>
          <a:prstGeom prst="line">
            <a:avLst/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6"/>
            </p:custDataLst>
          </p:nvPr>
        </p:nvCxnSpPr>
        <p:spPr>
          <a:xfrm flipH="1">
            <a:off x="6109335" y="4424488"/>
            <a:ext cx="7620" cy="558000"/>
          </a:xfrm>
          <a:prstGeom prst="line">
            <a:avLst/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27"/>
            </p:custDataLst>
          </p:nvPr>
        </p:nvCxnSpPr>
        <p:spPr>
          <a:xfrm flipH="1">
            <a:off x="8124190" y="2629979"/>
            <a:ext cx="7620" cy="486000"/>
          </a:xfrm>
          <a:prstGeom prst="line">
            <a:avLst/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28"/>
            </p:custDataLst>
          </p:nvPr>
        </p:nvCxnSpPr>
        <p:spPr>
          <a:xfrm flipH="1">
            <a:off x="10152380" y="4414328"/>
            <a:ext cx="7620" cy="558000"/>
          </a:xfrm>
          <a:prstGeom prst="line">
            <a:avLst/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 useBgFill="1">
        <p:nvSpPr>
          <p:cNvPr id="36" name="六边形 35"/>
          <p:cNvSpPr/>
          <p:nvPr>
            <p:custDataLst>
              <p:tags r:id="rId29"/>
            </p:custDataLst>
          </p:nvPr>
        </p:nvSpPr>
        <p:spPr>
          <a:xfrm>
            <a:off x="913130" y="2151189"/>
            <a:ext cx="2260800" cy="1958975"/>
          </a:xfrm>
          <a:prstGeom prst="hexagon">
            <a:avLst>
              <a:gd name="adj" fmla="val 28654"/>
              <a:gd name="vf" fmla="val 115470"/>
            </a:avLst>
          </a:prstGeom>
          <a:ln w="6350">
            <a:solidFill>
              <a:schemeClr val="accent1"/>
            </a:solidFill>
          </a:ln>
          <a:effectLst>
            <a:outerShdw blurRad="317500" dist="190500" dir="2700000" algn="tl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6195" tIns="45720" rIns="91440" bIns="45720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全局公共实体：Region（区域）、User（用户）、MonitoringDevice（监测设备）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 useBgFill="1">
        <p:nvSpPr>
          <p:cNvPr id="38" name="六边形 37"/>
          <p:cNvSpPr/>
          <p:nvPr>
            <p:custDataLst>
              <p:tags r:id="rId30"/>
            </p:custDataLst>
          </p:nvPr>
        </p:nvSpPr>
        <p:spPr>
          <a:xfrm>
            <a:off x="2941320" y="3322129"/>
            <a:ext cx="2260800" cy="1958975"/>
          </a:xfrm>
          <a:prstGeom prst="hexagon">
            <a:avLst>
              <a:gd name="adj" fmla="val 28654"/>
              <a:gd name="vf" fmla="val 115470"/>
            </a:avLst>
          </a:prstGeom>
          <a:ln w="6350">
            <a:solidFill>
              <a:schemeClr val="accent1"/>
            </a:solidFill>
          </a:ln>
          <a:effectLst>
            <a:outerShdw blurRad="317500" dist="190500" dir="2700000" algn="tl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6195" tIns="45720" rIns="91440" bIns="45720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业务实体关联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 useBgFill="1">
        <p:nvSpPr>
          <p:cNvPr id="40" name="六边形 39"/>
          <p:cNvSpPr/>
          <p:nvPr>
            <p:custDataLst>
              <p:tags r:id="rId31"/>
            </p:custDataLst>
          </p:nvPr>
        </p:nvSpPr>
        <p:spPr>
          <a:xfrm>
            <a:off x="4970145" y="2150554"/>
            <a:ext cx="2260800" cy="1958975"/>
          </a:xfrm>
          <a:prstGeom prst="hexagon">
            <a:avLst>
              <a:gd name="adj" fmla="val 28654"/>
              <a:gd name="vf" fmla="val 115470"/>
            </a:avLst>
          </a:prstGeom>
          <a:ln w="6350">
            <a:solidFill>
              <a:schemeClr val="accent1"/>
            </a:solidFill>
          </a:ln>
          <a:effectLst>
            <a:outerShdw blurRad="317500" dist="190500" dir="2700000" algn="tl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6195" tIns="45720" rIns="91440" bIns="45720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生物多样性：Species（物种）↔ Habitat（栖息地）（多对多）、MonitoringRecord（监测记录）关联两者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 useBgFill="1">
        <p:nvSpPr>
          <p:cNvPr id="41" name="六边形 40"/>
          <p:cNvSpPr/>
          <p:nvPr>
            <p:custDataLst>
              <p:tags r:id="rId32"/>
            </p:custDataLst>
          </p:nvPr>
        </p:nvSpPr>
        <p:spPr>
          <a:xfrm>
            <a:off x="6997700" y="3322129"/>
            <a:ext cx="2260800" cy="1958975"/>
          </a:xfrm>
          <a:prstGeom prst="hexagon">
            <a:avLst>
              <a:gd name="adj" fmla="val 28654"/>
              <a:gd name="vf" fmla="val 115470"/>
            </a:avLst>
          </a:prstGeom>
          <a:ln w="6350">
            <a:solidFill>
              <a:schemeClr val="accent1"/>
            </a:solidFill>
          </a:ln>
          <a:effectLst>
            <a:outerShdw blurRad="317500" dist="190500" dir="2700000" algn="tl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6195" tIns="45720" rIns="91440" bIns="45720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生态环境：MonitoringIndicator（指标）→ EnvironmentalData（数据）→ Alert（预警）（闭环关联）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 useBgFill="1">
        <p:nvSpPr>
          <p:cNvPr id="42" name="六边形 41"/>
          <p:cNvSpPr/>
          <p:nvPr>
            <p:custDataLst>
              <p:tags r:id="rId33"/>
            </p:custDataLst>
          </p:nvPr>
        </p:nvSpPr>
        <p:spPr>
          <a:xfrm>
            <a:off x="9027160" y="2151189"/>
            <a:ext cx="2260800" cy="1958975"/>
          </a:xfrm>
          <a:prstGeom prst="hexagon">
            <a:avLst>
              <a:gd name="adj" fmla="val 28654"/>
              <a:gd name="vf" fmla="val 115470"/>
            </a:avLst>
          </a:prstGeom>
          <a:ln w="6350">
            <a:solidFill>
              <a:schemeClr val="accent1"/>
            </a:solidFill>
          </a:ln>
          <a:effectLst>
            <a:outerShdw blurRad="317500" dist="190500" dir="2700000" algn="tl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6195" tIns="45720" rIns="91440" bIns="45720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其他业务线：游客-预约-轨迹、监控点-非法记录-执法调度、项目-数据-成果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Six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逻辑结构设计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逻辑结构设计 - 关系模式与范式</a:t>
            </a:r>
            <a:endParaRPr lang="zh-CN" altLang="en-US"/>
          </a:p>
        </p:txBody>
      </p:sp>
      <p:sp>
        <p:nvSpPr>
          <p:cNvPr id="106" name="任意多边形: 形状 105"/>
          <p:cNvSpPr/>
          <p:nvPr>
            <p:custDataLst>
              <p:tags r:id="rId2"/>
            </p:custDataLst>
          </p:nvPr>
        </p:nvSpPr>
        <p:spPr>
          <a:xfrm>
            <a:off x="9528230" y="4441037"/>
            <a:ext cx="101524" cy="594003"/>
          </a:xfrm>
          <a:custGeom>
            <a:avLst/>
            <a:gdLst>
              <a:gd name="connsiteX0" fmla="*/ 0 w 92732"/>
              <a:gd name="connsiteY0" fmla="*/ 0 h 696395"/>
              <a:gd name="connsiteX1" fmla="*/ 78467 w 92732"/>
              <a:gd name="connsiteY1" fmla="*/ 696396 h 696395"/>
              <a:gd name="connsiteX0-1" fmla="*/ 0 w 101524"/>
              <a:gd name="connsiteY0-2" fmla="*/ 0 h 586859"/>
              <a:gd name="connsiteX1-3" fmla="*/ 87992 w 101524"/>
              <a:gd name="connsiteY1-4" fmla="*/ 586859 h 586859"/>
              <a:gd name="connsiteX0-5" fmla="*/ 0 w 99319"/>
              <a:gd name="connsiteY0-6" fmla="*/ 0 h 591622"/>
              <a:gd name="connsiteX1-7" fmla="*/ 85611 w 99319"/>
              <a:gd name="connsiteY1-8" fmla="*/ 591622 h 591622"/>
              <a:gd name="connsiteX0-9" fmla="*/ 0 w 101524"/>
              <a:gd name="connsiteY0-10" fmla="*/ 0 h 601147"/>
              <a:gd name="connsiteX1-11" fmla="*/ 87992 w 101524"/>
              <a:gd name="connsiteY1-12" fmla="*/ 601147 h 601147"/>
              <a:gd name="connsiteX0-13" fmla="*/ 0 w 101524"/>
              <a:gd name="connsiteY0-14" fmla="*/ 0 h 594003"/>
              <a:gd name="connsiteX1-15" fmla="*/ 87992 w 101524"/>
              <a:gd name="connsiteY1-16" fmla="*/ 594003 h 5940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1524" h="594003">
                <a:moveTo>
                  <a:pt x="0" y="0"/>
                </a:moveTo>
                <a:cubicBezTo>
                  <a:pt x="0" y="0"/>
                  <a:pt x="145735" y="295796"/>
                  <a:pt x="87992" y="594003"/>
                </a:cubicBezTo>
              </a:path>
            </a:pathLst>
          </a:custGeom>
          <a:noFill/>
          <a:ln w="47327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任意多边形: 形状 106"/>
          <p:cNvSpPr/>
          <p:nvPr>
            <p:custDataLst>
              <p:tags r:id="rId3"/>
            </p:custDataLst>
          </p:nvPr>
        </p:nvSpPr>
        <p:spPr>
          <a:xfrm>
            <a:off x="9876156" y="4409713"/>
            <a:ext cx="105949" cy="624958"/>
          </a:xfrm>
          <a:custGeom>
            <a:avLst/>
            <a:gdLst>
              <a:gd name="connsiteX0" fmla="*/ 92732 w 92732"/>
              <a:gd name="connsiteY0" fmla="*/ 0 h 696395"/>
              <a:gd name="connsiteX1" fmla="*/ 14265 w 92732"/>
              <a:gd name="connsiteY1" fmla="*/ 696396 h 696395"/>
              <a:gd name="connsiteX0-1" fmla="*/ 108166 w 108166"/>
              <a:gd name="connsiteY0-2" fmla="*/ 0 h 617815"/>
              <a:gd name="connsiteX1-3" fmla="*/ 13030 w 108166"/>
              <a:gd name="connsiteY1-4" fmla="*/ 617815 h 617815"/>
              <a:gd name="connsiteX0-5" fmla="*/ 105949 w 105949"/>
              <a:gd name="connsiteY0-6" fmla="*/ 0 h 624958"/>
              <a:gd name="connsiteX1-7" fmla="*/ 13194 w 105949"/>
              <a:gd name="connsiteY1-8" fmla="*/ 624958 h 6249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5949" h="624958">
                <a:moveTo>
                  <a:pt x="105949" y="0"/>
                </a:moveTo>
                <a:cubicBezTo>
                  <a:pt x="105949" y="0"/>
                  <a:pt x="-44549" y="326751"/>
                  <a:pt x="13194" y="624958"/>
                </a:cubicBezTo>
              </a:path>
            </a:pathLst>
          </a:custGeom>
          <a:noFill/>
          <a:ln w="47327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任意多边形: 形状 130"/>
          <p:cNvSpPr/>
          <p:nvPr>
            <p:custDataLst>
              <p:tags r:id="rId4"/>
            </p:custDataLst>
          </p:nvPr>
        </p:nvSpPr>
        <p:spPr>
          <a:xfrm>
            <a:off x="8834550" y="2916951"/>
            <a:ext cx="1811260" cy="2199172"/>
          </a:xfrm>
          <a:custGeom>
            <a:avLst/>
            <a:gdLst>
              <a:gd name="connsiteX0" fmla="*/ 746861 w 1811260"/>
              <a:gd name="connsiteY0" fmla="*/ 0 h 2201930"/>
              <a:gd name="connsiteX1" fmla="*/ 887963 w 1811260"/>
              <a:gd name="connsiteY1" fmla="*/ 251199 h 2201930"/>
              <a:gd name="connsiteX2" fmla="*/ 1057807 w 1811260"/>
              <a:gd name="connsiteY2" fmla="*/ 298865 h 2201930"/>
              <a:gd name="connsiteX3" fmla="*/ 1383920 w 1811260"/>
              <a:gd name="connsiteY3" fmla="*/ 115683 h 2201930"/>
              <a:gd name="connsiteX4" fmla="*/ 1424792 w 1811260"/>
              <a:gd name="connsiteY4" fmla="*/ 137868 h 2201930"/>
              <a:gd name="connsiteX5" fmla="*/ 1764327 w 1811260"/>
              <a:gd name="connsiteY5" fmla="*/ 560580 h 2201930"/>
              <a:gd name="connsiteX6" fmla="*/ 1777422 w 1811260"/>
              <a:gd name="connsiteY6" fmla="*/ 600944 h 2201930"/>
              <a:gd name="connsiteX7" fmla="*/ 1656275 w 1811260"/>
              <a:gd name="connsiteY7" fmla="*/ 840341 h 2201930"/>
              <a:gd name="connsiteX8" fmla="*/ 1711252 w 1811260"/>
              <a:gd name="connsiteY8" fmla="*/ 1007962 h 2201930"/>
              <a:gd name="connsiteX9" fmla="*/ 1811260 w 1811260"/>
              <a:gd name="connsiteY9" fmla="*/ 1058571 h 2201930"/>
              <a:gd name="connsiteX10" fmla="*/ 1807177 w 1811260"/>
              <a:gd name="connsiteY10" fmla="*/ 1083333 h 2201930"/>
              <a:gd name="connsiteX11" fmla="*/ 1540896 w 1811260"/>
              <a:gd name="connsiteY11" fmla="*/ 1557743 h 2201930"/>
              <a:gd name="connsiteX12" fmla="*/ 1347027 w 1811260"/>
              <a:gd name="connsiteY12" fmla="*/ 2102171 h 2201930"/>
              <a:gd name="connsiteX13" fmla="*/ 895550 w 1811260"/>
              <a:gd name="connsiteY13" fmla="*/ 2201841 h 2201930"/>
              <a:gd name="connsiteX14" fmla="*/ 482814 w 1811260"/>
              <a:gd name="connsiteY14" fmla="*/ 2125449 h 2201930"/>
              <a:gd name="connsiteX15" fmla="*/ 492032 w 1811260"/>
              <a:gd name="connsiteY15" fmla="*/ 1972040 h 2201930"/>
              <a:gd name="connsiteX16" fmla="*/ 282696 w 1811260"/>
              <a:gd name="connsiteY16" fmla="*/ 1555399 h 2201930"/>
              <a:gd name="connsiteX17" fmla="*/ 92 w 1811260"/>
              <a:gd name="connsiteY17" fmla="*/ 895681 h 2201930"/>
              <a:gd name="connsiteX18" fmla="*/ 721574 w 1811260"/>
              <a:gd name="connsiteY18" fmla="*/ 2758 h 2201930"/>
              <a:gd name="connsiteX0-1" fmla="*/ 1656275 w 1811260"/>
              <a:gd name="connsiteY0-2" fmla="*/ 840341 h 2201930"/>
              <a:gd name="connsiteX1-3" fmla="*/ 1711252 w 1811260"/>
              <a:gd name="connsiteY1-4" fmla="*/ 1007962 h 2201930"/>
              <a:gd name="connsiteX2-5" fmla="*/ 1811260 w 1811260"/>
              <a:gd name="connsiteY2-6" fmla="*/ 1058571 h 2201930"/>
              <a:gd name="connsiteX3-7" fmla="*/ 1807177 w 1811260"/>
              <a:gd name="connsiteY3-8" fmla="*/ 1083333 h 2201930"/>
              <a:gd name="connsiteX4-9" fmla="*/ 1540896 w 1811260"/>
              <a:gd name="connsiteY4-10" fmla="*/ 1557743 h 2201930"/>
              <a:gd name="connsiteX5-11" fmla="*/ 1347027 w 1811260"/>
              <a:gd name="connsiteY5-12" fmla="*/ 2102171 h 2201930"/>
              <a:gd name="connsiteX6-13" fmla="*/ 895550 w 1811260"/>
              <a:gd name="connsiteY6-14" fmla="*/ 2201841 h 2201930"/>
              <a:gd name="connsiteX7-15" fmla="*/ 482814 w 1811260"/>
              <a:gd name="connsiteY7-16" fmla="*/ 2125449 h 2201930"/>
              <a:gd name="connsiteX8-17" fmla="*/ 492032 w 1811260"/>
              <a:gd name="connsiteY8-18" fmla="*/ 1972040 h 2201930"/>
              <a:gd name="connsiteX9-19" fmla="*/ 282696 w 1811260"/>
              <a:gd name="connsiteY9-20" fmla="*/ 1555399 h 2201930"/>
              <a:gd name="connsiteX10-21" fmla="*/ 92 w 1811260"/>
              <a:gd name="connsiteY10-22" fmla="*/ 895681 h 2201930"/>
              <a:gd name="connsiteX11-23" fmla="*/ 721574 w 1811260"/>
              <a:gd name="connsiteY11-24" fmla="*/ 2758 h 2201930"/>
              <a:gd name="connsiteX12-25" fmla="*/ 746861 w 1811260"/>
              <a:gd name="connsiteY12-26" fmla="*/ 0 h 2201930"/>
              <a:gd name="connsiteX13-27" fmla="*/ 887963 w 1811260"/>
              <a:gd name="connsiteY13-28" fmla="*/ 251199 h 2201930"/>
              <a:gd name="connsiteX14-29" fmla="*/ 1057807 w 1811260"/>
              <a:gd name="connsiteY14-30" fmla="*/ 298865 h 2201930"/>
              <a:gd name="connsiteX15-31" fmla="*/ 1383920 w 1811260"/>
              <a:gd name="connsiteY15-32" fmla="*/ 115683 h 2201930"/>
              <a:gd name="connsiteX16-33" fmla="*/ 1424792 w 1811260"/>
              <a:gd name="connsiteY16-34" fmla="*/ 137868 h 2201930"/>
              <a:gd name="connsiteX17-35" fmla="*/ 1764327 w 1811260"/>
              <a:gd name="connsiteY17-36" fmla="*/ 560580 h 2201930"/>
              <a:gd name="connsiteX18-37" fmla="*/ 1777422 w 1811260"/>
              <a:gd name="connsiteY18-38" fmla="*/ 600944 h 2201930"/>
              <a:gd name="connsiteX19" fmla="*/ 1747715 w 1811260"/>
              <a:gd name="connsiteY19" fmla="*/ 931781 h 2201930"/>
              <a:gd name="connsiteX0-39" fmla="*/ 1656275 w 1811260"/>
              <a:gd name="connsiteY0-40" fmla="*/ 840341 h 2201930"/>
              <a:gd name="connsiteX1-41" fmla="*/ 1711252 w 1811260"/>
              <a:gd name="connsiteY1-42" fmla="*/ 1007962 h 2201930"/>
              <a:gd name="connsiteX2-43" fmla="*/ 1811260 w 1811260"/>
              <a:gd name="connsiteY2-44" fmla="*/ 1058571 h 2201930"/>
              <a:gd name="connsiteX3-45" fmla="*/ 1807177 w 1811260"/>
              <a:gd name="connsiteY3-46" fmla="*/ 1083333 h 2201930"/>
              <a:gd name="connsiteX4-47" fmla="*/ 1540896 w 1811260"/>
              <a:gd name="connsiteY4-48" fmla="*/ 1557743 h 2201930"/>
              <a:gd name="connsiteX5-49" fmla="*/ 1347027 w 1811260"/>
              <a:gd name="connsiteY5-50" fmla="*/ 2102171 h 2201930"/>
              <a:gd name="connsiteX6-51" fmla="*/ 895550 w 1811260"/>
              <a:gd name="connsiteY6-52" fmla="*/ 2201841 h 2201930"/>
              <a:gd name="connsiteX7-53" fmla="*/ 482814 w 1811260"/>
              <a:gd name="connsiteY7-54" fmla="*/ 2125449 h 2201930"/>
              <a:gd name="connsiteX8-55" fmla="*/ 492032 w 1811260"/>
              <a:gd name="connsiteY8-56" fmla="*/ 1972040 h 2201930"/>
              <a:gd name="connsiteX9-57" fmla="*/ 282696 w 1811260"/>
              <a:gd name="connsiteY9-58" fmla="*/ 1555399 h 2201930"/>
              <a:gd name="connsiteX10-59" fmla="*/ 92 w 1811260"/>
              <a:gd name="connsiteY10-60" fmla="*/ 895681 h 2201930"/>
              <a:gd name="connsiteX11-61" fmla="*/ 721574 w 1811260"/>
              <a:gd name="connsiteY11-62" fmla="*/ 2758 h 2201930"/>
              <a:gd name="connsiteX12-63" fmla="*/ 746861 w 1811260"/>
              <a:gd name="connsiteY12-64" fmla="*/ 0 h 2201930"/>
              <a:gd name="connsiteX13-65" fmla="*/ 887963 w 1811260"/>
              <a:gd name="connsiteY13-66" fmla="*/ 251199 h 2201930"/>
              <a:gd name="connsiteX14-67" fmla="*/ 1057807 w 1811260"/>
              <a:gd name="connsiteY14-68" fmla="*/ 298865 h 2201930"/>
              <a:gd name="connsiteX15-69" fmla="*/ 1383920 w 1811260"/>
              <a:gd name="connsiteY15-70" fmla="*/ 115683 h 2201930"/>
              <a:gd name="connsiteX16-71" fmla="*/ 1424792 w 1811260"/>
              <a:gd name="connsiteY16-72" fmla="*/ 137868 h 2201930"/>
              <a:gd name="connsiteX17-73" fmla="*/ 1764327 w 1811260"/>
              <a:gd name="connsiteY17-74" fmla="*/ 560580 h 2201930"/>
              <a:gd name="connsiteX18-75" fmla="*/ 1777422 w 1811260"/>
              <a:gd name="connsiteY18-76" fmla="*/ 600944 h 2201930"/>
              <a:gd name="connsiteX0-77" fmla="*/ 1656275 w 1811260"/>
              <a:gd name="connsiteY0-78" fmla="*/ 840341 h 2201930"/>
              <a:gd name="connsiteX1-79" fmla="*/ 1711252 w 1811260"/>
              <a:gd name="connsiteY1-80" fmla="*/ 1007962 h 2201930"/>
              <a:gd name="connsiteX2-81" fmla="*/ 1811260 w 1811260"/>
              <a:gd name="connsiteY2-82" fmla="*/ 1058571 h 2201930"/>
              <a:gd name="connsiteX3-83" fmla="*/ 1807177 w 1811260"/>
              <a:gd name="connsiteY3-84" fmla="*/ 1083333 h 2201930"/>
              <a:gd name="connsiteX4-85" fmla="*/ 1540896 w 1811260"/>
              <a:gd name="connsiteY4-86" fmla="*/ 1557743 h 2201930"/>
              <a:gd name="connsiteX5-87" fmla="*/ 1347027 w 1811260"/>
              <a:gd name="connsiteY5-88" fmla="*/ 2102171 h 2201930"/>
              <a:gd name="connsiteX6-89" fmla="*/ 895550 w 1811260"/>
              <a:gd name="connsiteY6-90" fmla="*/ 2201841 h 2201930"/>
              <a:gd name="connsiteX7-91" fmla="*/ 482814 w 1811260"/>
              <a:gd name="connsiteY7-92" fmla="*/ 2125449 h 2201930"/>
              <a:gd name="connsiteX8-93" fmla="*/ 492032 w 1811260"/>
              <a:gd name="connsiteY8-94" fmla="*/ 1972040 h 2201930"/>
              <a:gd name="connsiteX9-95" fmla="*/ 282696 w 1811260"/>
              <a:gd name="connsiteY9-96" fmla="*/ 1555399 h 2201930"/>
              <a:gd name="connsiteX10-97" fmla="*/ 92 w 1811260"/>
              <a:gd name="connsiteY10-98" fmla="*/ 895681 h 2201930"/>
              <a:gd name="connsiteX11-99" fmla="*/ 721574 w 1811260"/>
              <a:gd name="connsiteY11-100" fmla="*/ 2758 h 2201930"/>
              <a:gd name="connsiteX12-101" fmla="*/ 746861 w 1811260"/>
              <a:gd name="connsiteY12-102" fmla="*/ 0 h 2201930"/>
              <a:gd name="connsiteX13-103" fmla="*/ 887963 w 1811260"/>
              <a:gd name="connsiteY13-104" fmla="*/ 251199 h 2201930"/>
              <a:gd name="connsiteX14-105" fmla="*/ 1057807 w 1811260"/>
              <a:gd name="connsiteY14-106" fmla="*/ 298865 h 2201930"/>
              <a:gd name="connsiteX15-107" fmla="*/ 1383920 w 1811260"/>
              <a:gd name="connsiteY15-108" fmla="*/ 115683 h 2201930"/>
              <a:gd name="connsiteX16-109" fmla="*/ 1424792 w 1811260"/>
              <a:gd name="connsiteY16-110" fmla="*/ 137868 h 2201930"/>
              <a:gd name="connsiteX17-111" fmla="*/ 1777422 w 1811260"/>
              <a:gd name="connsiteY17-112" fmla="*/ 600944 h 2201930"/>
              <a:gd name="connsiteX0-113" fmla="*/ 1656275 w 1811260"/>
              <a:gd name="connsiteY0-114" fmla="*/ 840341 h 2201930"/>
              <a:gd name="connsiteX1-115" fmla="*/ 1711252 w 1811260"/>
              <a:gd name="connsiteY1-116" fmla="*/ 1007962 h 2201930"/>
              <a:gd name="connsiteX2-117" fmla="*/ 1811260 w 1811260"/>
              <a:gd name="connsiteY2-118" fmla="*/ 1058571 h 2201930"/>
              <a:gd name="connsiteX3-119" fmla="*/ 1807177 w 1811260"/>
              <a:gd name="connsiteY3-120" fmla="*/ 1083333 h 2201930"/>
              <a:gd name="connsiteX4-121" fmla="*/ 1540896 w 1811260"/>
              <a:gd name="connsiteY4-122" fmla="*/ 1557743 h 2201930"/>
              <a:gd name="connsiteX5-123" fmla="*/ 1347027 w 1811260"/>
              <a:gd name="connsiteY5-124" fmla="*/ 2102171 h 2201930"/>
              <a:gd name="connsiteX6-125" fmla="*/ 895550 w 1811260"/>
              <a:gd name="connsiteY6-126" fmla="*/ 2201841 h 2201930"/>
              <a:gd name="connsiteX7-127" fmla="*/ 482814 w 1811260"/>
              <a:gd name="connsiteY7-128" fmla="*/ 2125449 h 2201930"/>
              <a:gd name="connsiteX8-129" fmla="*/ 492032 w 1811260"/>
              <a:gd name="connsiteY8-130" fmla="*/ 1972040 h 2201930"/>
              <a:gd name="connsiteX9-131" fmla="*/ 282696 w 1811260"/>
              <a:gd name="connsiteY9-132" fmla="*/ 1555399 h 2201930"/>
              <a:gd name="connsiteX10-133" fmla="*/ 92 w 1811260"/>
              <a:gd name="connsiteY10-134" fmla="*/ 895681 h 2201930"/>
              <a:gd name="connsiteX11-135" fmla="*/ 721574 w 1811260"/>
              <a:gd name="connsiteY11-136" fmla="*/ 2758 h 2201930"/>
              <a:gd name="connsiteX12-137" fmla="*/ 746861 w 1811260"/>
              <a:gd name="connsiteY12-138" fmla="*/ 0 h 2201930"/>
              <a:gd name="connsiteX13-139" fmla="*/ 887963 w 1811260"/>
              <a:gd name="connsiteY13-140" fmla="*/ 251199 h 2201930"/>
              <a:gd name="connsiteX14-141" fmla="*/ 1057807 w 1811260"/>
              <a:gd name="connsiteY14-142" fmla="*/ 298865 h 2201930"/>
              <a:gd name="connsiteX15-143" fmla="*/ 1383920 w 1811260"/>
              <a:gd name="connsiteY15-144" fmla="*/ 115683 h 2201930"/>
              <a:gd name="connsiteX16-145" fmla="*/ 1424792 w 1811260"/>
              <a:gd name="connsiteY16-146" fmla="*/ 137868 h 2201930"/>
              <a:gd name="connsiteX0-147" fmla="*/ 1656275 w 1811260"/>
              <a:gd name="connsiteY0-148" fmla="*/ 840341 h 2201930"/>
              <a:gd name="connsiteX1-149" fmla="*/ 1711252 w 1811260"/>
              <a:gd name="connsiteY1-150" fmla="*/ 1007962 h 2201930"/>
              <a:gd name="connsiteX2-151" fmla="*/ 1811260 w 1811260"/>
              <a:gd name="connsiteY2-152" fmla="*/ 1058571 h 2201930"/>
              <a:gd name="connsiteX3-153" fmla="*/ 1807177 w 1811260"/>
              <a:gd name="connsiteY3-154" fmla="*/ 1083333 h 2201930"/>
              <a:gd name="connsiteX4-155" fmla="*/ 1540896 w 1811260"/>
              <a:gd name="connsiteY4-156" fmla="*/ 1557743 h 2201930"/>
              <a:gd name="connsiteX5-157" fmla="*/ 1347027 w 1811260"/>
              <a:gd name="connsiteY5-158" fmla="*/ 2102171 h 2201930"/>
              <a:gd name="connsiteX6-159" fmla="*/ 895550 w 1811260"/>
              <a:gd name="connsiteY6-160" fmla="*/ 2201841 h 2201930"/>
              <a:gd name="connsiteX7-161" fmla="*/ 482814 w 1811260"/>
              <a:gd name="connsiteY7-162" fmla="*/ 2125449 h 2201930"/>
              <a:gd name="connsiteX8-163" fmla="*/ 492032 w 1811260"/>
              <a:gd name="connsiteY8-164" fmla="*/ 1972040 h 2201930"/>
              <a:gd name="connsiteX9-165" fmla="*/ 282696 w 1811260"/>
              <a:gd name="connsiteY9-166" fmla="*/ 1555399 h 2201930"/>
              <a:gd name="connsiteX10-167" fmla="*/ 92 w 1811260"/>
              <a:gd name="connsiteY10-168" fmla="*/ 895681 h 2201930"/>
              <a:gd name="connsiteX11-169" fmla="*/ 721574 w 1811260"/>
              <a:gd name="connsiteY11-170" fmla="*/ 2758 h 2201930"/>
              <a:gd name="connsiteX12-171" fmla="*/ 746861 w 1811260"/>
              <a:gd name="connsiteY12-172" fmla="*/ 0 h 2201930"/>
              <a:gd name="connsiteX13-173" fmla="*/ 887963 w 1811260"/>
              <a:gd name="connsiteY13-174" fmla="*/ 251199 h 2201930"/>
              <a:gd name="connsiteX14-175" fmla="*/ 1057807 w 1811260"/>
              <a:gd name="connsiteY14-176" fmla="*/ 298865 h 2201930"/>
              <a:gd name="connsiteX15-177" fmla="*/ 1383920 w 1811260"/>
              <a:gd name="connsiteY15-178" fmla="*/ 115683 h 2201930"/>
              <a:gd name="connsiteX0-179" fmla="*/ 1656275 w 1811260"/>
              <a:gd name="connsiteY0-180" fmla="*/ 840341 h 2201930"/>
              <a:gd name="connsiteX1-181" fmla="*/ 1711252 w 1811260"/>
              <a:gd name="connsiteY1-182" fmla="*/ 1007962 h 2201930"/>
              <a:gd name="connsiteX2-183" fmla="*/ 1811260 w 1811260"/>
              <a:gd name="connsiteY2-184" fmla="*/ 1058571 h 2201930"/>
              <a:gd name="connsiteX3-185" fmla="*/ 1807177 w 1811260"/>
              <a:gd name="connsiteY3-186" fmla="*/ 1083333 h 2201930"/>
              <a:gd name="connsiteX4-187" fmla="*/ 1540896 w 1811260"/>
              <a:gd name="connsiteY4-188" fmla="*/ 1557743 h 2201930"/>
              <a:gd name="connsiteX5-189" fmla="*/ 1347027 w 1811260"/>
              <a:gd name="connsiteY5-190" fmla="*/ 2102171 h 2201930"/>
              <a:gd name="connsiteX6-191" fmla="*/ 895550 w 1811260"/>
              <a:gd name="connsiteY6-192" fmla="*/ 2201841 h 2201930"/>
              <a:gd name="connsiteX7-193" fmla="*/ 482814 w 1811260"/>
              <a:gd name="connsiteY7-194" fmla="*/ 2125449 h 2201930"/>
              <a:gd name="connsiteX8-195" fmla="*/ 492032 w 1811260"/>
              <a:gd name="connsiteY8-196" fmla="*/ 1972040 h 2201930"/>
              <a:gd name="connsiteX9-197" fmla="*/ 282696 w 1811260"/>
              <a:gd name="connsiteY9-198" fmla="*/ 1555399 h 2201930"/>
              <a:gd name="connsiteX10-199" fmla="*/ 92 w 1811260"/>
              <a:gd name="connsiteY10-200" fmla="*/ 895681 h 2201930"/>
              <a:gd name="connsiteX11-201" fmla="*/ 721574 w 1811260"/>
              <a:gd name="connsiteY11-202" fmla="*/ 2758 h 2201930"/>
              <a:gd name="connsiteX12-203" fmla="*/ 746861 w 1811260"/>
              <a:gd name="connsiteY12-204" fmla="*/ 0 h 2201930"/>
              <a:gd name="connsiteX13-205" fmla="*/ 887963 w 1811260"/>
              <a:gd name="connsiteY13-206" fmla="*/ 251199 h 2201930"/>
              <a:gd name="connsiteX14-207" fmla="*/ 1057807 w 1811260"/>
              <a:gd name="connsiteY14-208" fmla="*/ 298865 h 2201930"/>
              <a:gd name="connsiteX0-209" fmla="*/ 1656275 w 1811260"/>
              <a:gd name="connsiteY0-210" fmla="*/ 840341 h 2201930"/>
              <a:gd name="connsiteX1-211" fmla="*/ 1711252 w 1811260"/>
              <a:gd name="connsiteY1-212" fmla="*/ 1007962 h 2201930"/>
              <a:gd name="connsiteX2-213" fmla="*/ 1811260 w 1811260"/>
              <a:gd name="connsiteY2-214" fmla="*/ 1058571 h 2201930"/>
              <a:gd name="connsiteX3-215" fmla="*/ 1807177 w 1811260"/>
              <a:gd name="connsiteY3-216" fmla="*/ 1083333 h 2201930"/>
              <a:gd name="connsiteX4-217" fmla="*/ 1540896 w 1811260"/>
              <a:gd name="connsiteY4-218" fmla="*/ 1557743 h 2201930"/>
              <a:gd name="connsiteX5-219" fmla="*/ 1347027 w 1811260"/>
              <a:gd name="connsiteY5-220" fmla="*/ 2102171 h 2201930"/>
              <a:gd name="connsiteX6-221" fmla="*/ 895550 w 1811260"/>
              <a:gd name="connsiteY6-222" fmla="*/ 2201841 h 2201930"/>
              <a:gd name="connsiteX7-223" fmla="*/ 482814 w 1811260"/>
              <a:gd name="connsiteY7-224" fmla="*/ 2125449 h 2201930"/>
              <a:gd name="connsiteX8-225" fmla="*/ 492032 w 1811260"/>
              <a:gd name="connsiteY8-226" fmla="*/ 1972040 h 2201930"/>
              <a:gd name="connsiteX9-227" fmla="*/ 282696 w 1811260"/>
              <a:gd name="connsiteY9-228" fmla="*/ 1555399 h 2201930"/>
              <a:gd name="connsiteX10-229" fmla="*/ 92 w 1811260"/>
              <a:gd name="connsiteY10-230" fmla="*/ 895681 h 2201930"/>
              <a:gd name="connsiteX11-231" fmla="*/ 721574 w 1811260"/>
              <a:gd name="connsiteY11-232" fmla="*/ 2758 h 2201930"/>
              <a:gd name="connsiteX12-233" fmla="*/ 746861 w 1811260"/>
              <a:gd name="connsiteY12-234" fmla="*/ 0 h 2201930"/>
              <a:gd name="connsiteX13-235" fmla="*/ 887963 w 1811260"/>
              <a:gd name="connsiteY13-236" fmla="*/ 251199 h 2201930"/>
              <a:gd name="connsiteX0-237" fmla="*/ 1656275 w 1811260"/>
              <a:gd name="connsiteY0-238" fmla="*/ 840341 h 2201930"/>
              <a:gd name="connsiteX1-239" fmla="*/ 1711252 w 1811260"/>
              <a:gd name="connsiteY1-240" fmla="*/ 1007962 h 2201930"/>
              <a:gd name="connsiteX2-241" fmla="*/ 1811260 w 1811260"/>
              <a:gd name="connsiteY2-242" fmla="*/ 1058571 h 2201930"/>
              <a:gd name="connsiteX3-243" fmla="*/ 1807177 w 1811260"/>
              <a:gd name="connsiteY3-244" fmla="*/ 1083333 h 2201930"/>
              <a:gd name="connsiteX4-245" fmla="*/ 1540896 w 1811260"/>
              <a:gd name="connsiteY4-246" fmla="*/ 1557743 h 2201930"/>
              <a:gd name="connsiteX5-247" fmla="*/ 1347027 w 1811260"/>
              <a:gd name="connsiteY5-248" fmla="*/ 2102171 h 2201930"/>
              <a:gd name="connsiteX6-249" fmla="*/ 895550 w 1811260"/>
              <a:gd name="connsiteY6-250" fmla="*/ 2201841 h 2201930"/>
              <a:gd name="connsiteX7-251" fmla="*/ 482814 w 1811260"/>
              <a:gd name="connsiteY7-252" fmla="*/ 2125449 h 2201930"/>
              <a:gd name="connsiteX8-253" fmla="*/ 492032 w 1811260"/>
              <a:gd name="connsiteY8-254" fmla="*/ 1972040 h 2201930"/>
              <a:gd name="connsiteX9-255" fmla="*/ 282696 w 1811260"/>
              <a:gd name="connsiteY9-256" fmla="*/ 1555399 h 2201930"/>
              <a:gd name="connsiteX10-257" fmla="*/ 92 w 1811260"/>
              <a:gd name="connsiteY10-258" fmla="*/ 895681 h 2201930"/>
              <a:gd name="connsiteX11-259" fmla="*/ 721574 w 1811260"/>
              <a:gd name="connsiteY11-260" fmla="*/ 2758 h 2201930"/>
              <a:gd name="connsiteX12-261" fmla="*/ 746861 w 1811260"/>
              <a:gd name="connsiteY12-262" fmla="*/ 0 h 2201930"/>
              <a:gd name="connsiteX0-263" fmla="*/ 1711252 w 1811260"/>
              <a:gd name="connsiteY0-264" fmla="*/ 1007962 h 2201930"/>
              <a:gd name="connsiteX1-265" fmla="*/ 1811260 w 1811260"/>
              <a:gd name="connsiteY1-266" fmla="*/ 1058571 h 2201930"/>
              <a:gd name="connsiteX2-267" fmla="*/ 1807177 w 1811260"/>
              <a:gd name="connsiteY2-268" fmla="*/ 1083333 h 2201930"/>
              <a:gd name="connsiteX3-269" fmla="*/ 1540896 w 1811260"/>
              <a:gd name="connsiteY3-270" fmla="*/ 1557743 h 2201930"/>
              <a:gd name="connsiteX4-271" fmla="*/ 1347027 w 1811260"/>
              <a:gd name="connsiteY4-272" fmla="*/ 2102171 h 2201930"/>
              <a:gd name="connsiteX5-273" fmla="*/ 895550 w 1811260"/>
              <a:gd name="connsiteY5-274" fmla="*/ 2201841 h 2201930"/>
              <a:gd name="connsiteX6-275" fmla="*/ 482814 w 1811260"/>
              <a:gd name="connsiteY6-276" fmla="*/ 2125449 h 2201930"/>
              <a:gd name="connsiteX7-277" fmla="*/ 492032 w 1811260"/>
              <a:gd name="connsiteY7-278" fmla="*/ 1972040 h 2201930"/>
              <a:gd name="connsiteX8-279" fmla="*/ 282696 w 1811260"/>
              <a:gd name="connsiteY8-280" fmla="*/ 1555399 h 2201930"/>
              <a:gd name="connsiteX9-281" fmla="*/ 92 w 1811260"/>
              <a:gd name="connsiteY9-282" fmla="*/ 895681 h 2201930"/>
              <a:gd name="connsiteX10-283" fmla="*/ 721574 w 1811260"/>
              <a:gd name="connsiteY10-284" fmla="*/ 2758 h 2201930"/>
              <a:gd name="connsiteX11-285" fmla="*/ 746861 w 1811260"/>
              <a:gd name="connsiteY11-286" fmla="*/ 0 h 2201930"/>
              <a:gd name="connsiteX0-287" fmla="*/ 1811260 w 1811260"/>
              <a:gd name="connsiteY0-288" fmla="*/ 1058571 h 2201930"/>
              <a:gd name="connsiteX1-289" fmla="*/ 1807177 w 1811260"/>
              <a:gd name="connsiteY1-290" fmla="*/ 1083333 h 2201930"/>
              <a:gd name="connsiteX2-291" fmla="*/ 1540896 w 1811260"/>
              <a:gd name="connsiteY2-292" fmla="*/ 1557743 h 2201930"/>
              <a:gd name="connsiteX3-293" fmla="*/ 1347027 w 1811260"/>
              <a:gd name="connsiteY3-294" fmla="*/ 2102171 h 2201930"/>
              <a:gd name="connsiteX4-295" fmla="*/ 895550 w 1811260"/>
              <a:gd name="connsiteY4-296" fmla="*/ 2201841 h 2201930"/>
              <a:gd name="connsiteX5-297" fmla="*/ 482814 w 1811260"/>
              <a:gd name="connsiteY5-298" fmla="*/ 2125449 h 2201930"/>
              <a:gd name="connsiteX6-299" fmla="*/ 492032 w 1811260"/>
              <a:gd name="connsiteY6-300" fmla="*/ 1972040 h 2201930"/>
              <a:gd name="connsiteX7-301" fmla="*/ 282696 w 1811260"/>
              <a:gd name="connsiteY7-302" fmla="*/ 1555399 h 2201930"/>
              <a:gd name="connsiteX8-303" fmla="*/ 92 w 1811260"/>
              <a:gd name="connsiteY8-304" fmla="*/ 895681 h 2201930"/>
              <a:gd name="connsiteX9-305" fmla="*/ 721574 w 1811260"/>
              <a:gd name="connsiteY9-306" fmla="*/ 2758 h 2201930"/>
              <a:gd name="connsiteX10-307" fmla="*/ 746861 w 1811260"/>
              <a:gd name="connsiteY10-308" fmla="*/ 0 h 2201930"/>
              <a:gd name="connsiteX0-309" fmla="*/ 1811260 w 1811260"/>
              <a:gd name="connsiteY0-310" fmla="*/ 1055813 h 2199172"/>
              <a:gd name="connsiteX1-311" fmla="*/ 1807177 w 1811260"/>
              <a:gd name="connsiteY1-312" fmla="*/ 1080575 h 2199172"/>
              <a:gd name="connsiteX2-313" fmla="*/ 1540896 w 1811260"/>
              <a:gd name="connsiteY2-314" fmla="*/ 1554985 h 2199172"/>
              <a:gd name="connsiteX3-315" fmla="*/ 1347027 w 1811260"/>
              <a:gd name="connsiteY3-316" fmla="*/ 2099413 h 2199172"/>
              <a:gd name="connsiteX4-317" fmla="*/ 895550 w 1811260"/>
              <a:gd name="connsiteY4-318" fmla="*/ 2199083 h 2199172"/>
              <a:gd name="connsiteX5-319" fmla="*/ 482814 w 1811260"/>
              <a:gd name="connsiteY5-320" fmla="*/ 2122691 h 2199172"/>
              <a:gd name="connsiteX6-321" fmla="*/ 492032 w 1811260"/>
              <a:gd name="connsiteY6-322" fmla="*/ 1969282 h 2199172"/>
              <a:gd name="connsiteX7-323" fmla="*/ 282696 w 1811260"/>
              <a:gd name="connsiteY7-324" fmla="*/ 1552641 h 2199172"/>
              <a:gd name="connsiteX8-325" fmla="*/ 92 w 1811260"/>
              <a:gd name="connsiteY8-326" fmla="*/ 892923 h 2199172"/>
              <a:gd name="connsiteX9-327" fmla="*/ 721574 w 1811260"/>
              <a:gd name="connsiteY9-328" fmla="*/ 0 h 2199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811260" h="2199172">
                <a:moveTo>
                  <a:pt x="1811260" y="1055813"/>
                </a:moveTo>
                <a:lnTo>
                  <a:pt x="1807177" y="1080575"/>
                </a:lnTo>
                <a:cubicBezTo>
                  <a:pt x="1766967" y="1263536"/>
                  <a:pt x="1670365" y="1429735"/>
                  <a:pt x="1540896" y="1554985"/>
                </a:cubicBezTo>
                <a:cubicBezTo>
                  <a:pt x="1394673" y="1696677"/>
                  <a:pt x="1317970" y="1898670"/>
                  <a:pt x="1347027" y="2099413"/>
                </a:cubicBezTo>
                <a:cubicBezTo>
                  <a:pt x="1347027" y="2099413"/>
                  <a:pt x="1376865" y="2196114"/>
                  <a:pt x="895550" y="2199083"/>
                </a:cubicBezTo>
                <a:cubicBezTo>
                  <a:pt x="407828" y="2202207"/>
                  <a:pt x="482814" y="2122691"/>
                  <a:pt x="482814" y="2122691"/>
                </a:cubicBezTo>
                <a:cubicBezTo>
                  <a:pt x="493095" y="2072243"/>
                  <a:pt x="496198" y="2020598"/>
                  <a:pt x="492032" y="1969282"/>
                </a:cubicBezTo>
                <a:cubicBezTo>
                  <a:pt x="474237" y="1809863"/>
                  <a:pt x="399982" y="1662072"/>
                  <a:pt x="282696" y="1552641"/>
                </a:cubicBezTo>
                <a:cubicBezTo>
                  <a:pt x="106635" y="1382361"/>
                  <a:pt x="-3657" y="1141626"/>
                  <a:pt x="92" y="892923"/>
                </a:cubicBezTo>
                <a:cubicBezTo>
                  <a:pt x="5834" y="502527"/>
                  <a:pt x="292411" y="95626"/>
                  <a:pt x="721574" y="0"/>
                </a:cubicBezTo>
              </a:path>
            </a:pathLst>
          </a:custGeom>
          <a:noFill/>
          <a:ln w="152400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>
            <p:custDataLst>
              <p:tags r:id="rId5"/>
            </p:custDataLst>
          </p:nvPr>
        </p:nvSpPr>
        <p:spPr>
          <a:xfrm>
            <a:off x="9516428" y="1695133"/>
            <a:ext cx="1590675" cy="1590675"/>
          </a:xfrm>
          <a:custGeom>
            <a:avLst/>
            <a:gdLst>
              <a:gd name="connsiteX0" fmla="*/ 801210 w 1590675"/>
              <a:gd name="connsiteY0" fmla="*/ 253353 h 1590675"/>
              <a:gd name="connsiteX1" fmla="*/ 265627 w 1590675"/>
              <a:gd name="connsiteY1" fmla="*/ 788936 h 1590675"/>
              <a:gd name="connsiteX2" fmla="*/ 801210 w 1590675"/>
              <a:gd name="connsiteY2" fmla="*/ 1324519 h 1590675"/>
              <a:gd name="connsiteX3" fmla="*/ 1336793 w 1590675"/>
              <a:gd name="connsiteY3" fmla="*/ 788936 h 1590675"/>
              <a:gd name="connsiteX4" fmla="*/ 801210 w 1590675"/>
              <a:gd name="connsiteY4" fmla="*/ 253353 h 1590675"/>
              <a:gd name="connsiteX5" fmla="*/ 721519 w 1590675"/>
              <a:gd name="connsiteY5" fmla="*/ 0 h 1590675"/>
              <a:gd name="connsiteX6" fmla="*/ 869156 w 1590675"/>
              <a:gd name="connsiteY6" fmla="*/ 0 h 1590675"/>
              <a:gd name="connsiteX7" fmla="*/ 914884 w 1590675"/>
              <a:gd name="connsiteY7" fmla="*/ 182909 h 1590675"/>
              <a:gd name="connsiteX8" fmla="*/ 925655 w 1590675"/>
              <a:gd name="connsiteY8" fmla="*/ 183995 h 1590675"/>
              <a:gd name="connsiteX9" fmla="*/ 997075 w 1590675"/>
              <a:gd name="connsiteY9" fmla="*/ 206165 h 1590675"/>
              <a:gd name="connsiteX10" fmla="*/ 1129078 w 1590675"/>
              <a:gd name="connsiteY10" fmla="*/ 69645 h 1590675"/>
              <a:gd name="connsiteX11" fmla="*/ 1256935 w 1590675"/>
              <a:gd name="connsiteY11" fmla="*/ 143464 h 1590675"/>
              <a:gd name="connsiteX12" fmla="*/ 1204955 w 1590675"/>
              <a:gd name="connsiteY12" fmla="*/ 325176 h 1590675"/>
              <a:gd name="connsiteX13" fmla="*/ 1237839 w 1590675"/>
              <a:gd name="connsiteY13" fmla="*/ 352308 h 1590675"/>
              <a:gd name="connsiteX14" fmla="*/ 1265424 w 1590675"/>
              <a:gd name="connsiteY14" fmla="*/ 385742 h 1590675"/>
              <a:gd name="connsiteX15" fmla="*/ 1447211 w 1590675"/>
              <a:gd name="connsiteY15" fmla="*/ 333740 h 1590675"/>
              <a:gd name="connsiteX16" fmla="*/ 1521029 w 1590675"/>
              <a:gd name="connsiteY16" fmla="*/ 461598 h 1590675"/>
              <a:gd name="connsiteX17" fmla="*/ 1384229 w 1590675"/>
              <a:gd name="connsiteY17" fmla="*/ 593871 h 1590675"/>
              <a:gd name="connsiteX18" fmla="*/ 1406151 w 1590675"/>
              <a:gd name="connsiteY18" fmla="*/ 664491 h 1590675"/>
              <a:gd name="connsiteX19" fmla="*/ 1407278 w 1590675"/>
              <a:gd name="connsiteY19" fmla="*/ 675670 h 1590675"/>
              <a:gd name="connsiteX20" fmla="*/ 1590675 w 1590675"/>
              <a:gd name="connsiteY20" fmla="*/ 721519 h 1590675"/>
              <a:gd name="connsiteX21" fmla="*/ 1590675 w 1590675"/>
              <a:gd name="connsiteY21" fmla="*/ 869156 h 1590675"/>
              <a:gd name="connsiteX22" fmla="*/ 1405509 w 1590675"/>
              <a:gd name="connsiteY22" fmla="*/ 915448 h 1590675"/>
              <a:gd name="connsiteX23" fmla="*/ 1381172 w 1590675"/>
              <a:gd name="connsiteY23" fmla="*/ 993848 h 1590675"/>
              <a:gd name="connsiteX24" fmla="*/ 1521029 w 1590675"/>
              <a:gd name="connsiteY24" fmla="*/ 1129078 h 1590675"/>
              <a:gd name="connsiteX25" fmla="*/ 1447211 w 1590675"/>
              <a:gd name="connsiteY25" fmla="*/ 1256935 h 1590675"/>
              <a:gd name="connsiteX26" fmla="*/ 1256878 w 1590675"/>
              <a:gd name="connsiteY26" fmla="*/ 1202489 h 1590675"/>
              <a:gd name="connsiteX27" fmla="*/ 1237839 w 1590675"/>
              <a:gd name="connsiteY27" fmla="*/ 1225565 h 1590675"/>
              <a:gd name="connsiteX28" fmla="*/ 1201992 w 1590675"/>
              <a:gd name="connsiteY28" fmla="*/ 1255141 h 1590675"/>
              <a:gd name="connsiteX29" fmla="*/ 1256935 w 1590675"/>
              <a:gd name="connsiteY29" fmla="*/ 1447211 h 1590675"/>
              <a:gd name="connsiteX30" fmla="*/ 1129078 w 1590675"/>
              <a:gd name="connsiteY30" fmla="*/ 1521029 h 1590675"/>
              <a:gd name="connsiteX31" fmla="*/ 987554 w 1590675"/>
              <a:gd name="connsiteY31" fmla="*/ 1374662 h 1590675"/>
              <a:gd name="connsiteX32" fmla="*/ 925655 w 1590675"/>
              <a:gd name="connsiteY32" fmla="*/ 1393877 h 1590675"/>
              <a:gd name="connsiteX33" fmla="*/ 918167 w 1590675"/>
              <a:gd name="connsiteY33" fmla="*/ 1394632 h 1590675"/>
              <a:gd name="connsiteX34" fmla="*/ 869156 w 1590675"/>
              <a:gd name="connsiteY34" fmla="*/ 1590675 h 1590675"/>
              <a:gd name="connsiteX35" fmla="*/ 721519 w 1590675"/>
              <a:gd name="connsiteY35" fmla="*/ 1590675 h 1590675"/>
              <a:gd name="connsiteX36" fmla="*/ 671945 w 1590675"/>
              <a:gd name="connsiteY36" fmla="*/ 1392381 h 1590675"/>
              <a:gd name="connsiteX37" fmla="*/ 605833 w 1590675"/>
              <a:gd name="connsiteY37" fmla="*/ 1371858 h 1590675"/>
              <a:gd name="connsiteX38" fmla="*/ 461597 w 1590675"/>
              <a:gd name="connsiteY38" fmla="*/ 1521029 h 1590675"/>
              <a:gd name="connsiteX39" fmla="*/ 333740 w 1590675"/>
              <a:gd name="connsiteY39" fmla="*/ 1447211 h 1590675"/>
              <a:gd name="connsiteX40" fmla="*/ 390926 w 1590675"/>
              <a:gd name="connsiteY40" fmla="*/ 1247301 h 1590675"/>
              <a:gd name="connsiteX41" fmla="*/ 364582 w 1590675"/>
              <a:gd name="connsiteY41" fmla="*/ 1225565 h 1590675"/>
              <a:gd name="connsiteX42" fmla="*/ 343299 w 1590675"/>
              <a:gd name="connsiteY42" fmla="*/ 1199770 h 1590675"/>
              <a:gd name="connsiteX43" fmla="*/ 143463 w 1590675"/>
              <a:gd name="connsiteY43" fmla="*/ 1256935 h 1590675"/>
              <a:gd name="connsiteX44" fmla="*/ 69645 w 1590675"/>
              <a:gd name="connsiteY44" fmla="*/ 1129078 h 1590675"/>
              <a:gd name="connsiteX45" fmla="*/ 218536 w 1590675"/>
              <a:gd name="connsiteY45" fmla="*/ 985113 h 1590675"/>
              <a:gd name="connsiteX46" fmla="*/ 197899 w 1590675"/>
              <a:gd name="connsiteY46" fmla="*/ 918631 h 1590675"/>
              <a:gd name="connsiteX47" fmla="*/ 0 w 1590675"/>
              <a:gd name="connsiteY47" fmla="*/ 869156 h 1590675"/>
              <a:gd name="connsiteX48" fmla="*/ 0 w 1590675"/>
              <a:gd name="connsiteY48" fmla="*/ 721519 h 1590675"/>
              <a:gd name="connsiteX49" fmla="*/ 195446 w 1590675"/>
              <a:gd name="connsiteY49" fmla="*/ 672657 h 1590675"/>
              <a:gd name="connsiteX50" fmla="*/ 196269 w 1590675"/>
              <a:gd name="connsiteY50" fmla="*/ 664491 h 1590675"/>
              <a:gd name="connsiteX51" fmla="*/ 215479 w 1590675"/>
              <a:gd name="connsiteY51" fmla="*/ 602607 h 1590675"/>
              <a:gd name="connsiteX52" fmla="*/ 69645 w 1590675"/>
              <a:gd name="connsiteY52" fmla="*/ 461598 h 1590675"/>
              <a:gd name="connsiteX53" fmla="*/ 143463 w 1590675"/>
              <a:gd name="connsiteY53" fmla="*/ 333740 h 1590675"/>
              <a:gd name="connsiteX54" fmla="*/ 334753 w 1590675"/>
              <a:gd name="connsiteY54" fmla="*/ 388460 h 1590675"/>
              <a:gd name="connsiteX55" fmla="*/ 364582 w 1590675"/>
              <a:gd name="connsiteY55" fmla="*/ 352308 h 1590675"/>
              <a:gd name="connsiteX56" fmla="*/ 387963 w 1590675"/>
              <a:gd name="connsiteY56" fmla="*/ 333016 h 1590675"/>
              <a:gd name="connsiteX57" fmla="*/ 333740 w 1590675"/>
              <a:gd name="connsiteY57" fmla="*/ 143464 h 1590675"/>
              <a:gd name="connsiteX58" fmla="*/ 461597 w 1590675"/>
              <a:gd name="connsiteY58" fmla="*/ 69645 h 1590675"/>
              <a:gd name="connsiteX59" fmla="*/ 596312 w 1590675"/>
              <a:gd name="connsiteY59" fmla="*/ 208969 h 1590675"/>
              <a:gd name="connsiteX60" fmla="*/ 675415 w 1590675"/>
              <a:gd name="connsiteY60" fmla="*/ 184414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90675" h="1590675">
                <a:moveTo>
                  <a:pt x="801210" y="253353"/>
                </a:moveTo>
                <a:cubicBezTo>
                  <a:pt x="505416" y="253353"/>
                  <a:pt x="265627" y="493142"/>
                  <a:pt x="265627" y="788936"/>
                </a:cubicBezTo>
                <a:cubicBezTo>
                  <a:pt x="265627" y="1084730"/>
                  <a:pt x="505416" y="1324519"/>
                  <a:pt x="801210" y="1324519"/>
                </a:cubicBezTo>
                <a:cubicBezTo>
                  <a:pt x="1097004" y="1324519"/>
                  <a:pt x="1336793" y="1084730"/>
                  <a:pt x="1336793" y="788936"/>
                </a:cubicBezTo>
                <a:cubicBezTo>
                  <a:pt x="1336793" y="493142"/>
                  <a:pt x="1097004" y="253353"/>
                  <a:pt x="801210" y="253353"/>
                </a:cubicBezTo>
                <a:close/>
                <a:moveTo>
                  <a:pt x="721519" y="0"/>
                </a:moveTo>
                <a:lnTo>
                  <a:pt x="869156" y="0"/>
                </a:lnTo>
                <a:lnTo>
                  <a:pt x="914884" y="182909"/>
                </a:lnTo>
                <a:lnTo>
                  <a:pt x="925655" y="183995"/>
                </a:lnTo>
                <a:lnTo>
                  <a:pt x="997075" y="206165"/>
                </a:lnTo>
                <a:lnTo>
                  <a:pt x="1129078" y="69645"/>
                </a:lnTo>
                <a:lnTo>
                  <a:pt x="1256935" y="143464"/>
                </a:lnTo>
                <a:lnTo>
                  <a:pt x="1204955" y="325176"/>
                </a:lnTo>
                <a:lnTo>
                  <a:pt x="1237839" y="352308"/>
                </a:lnTo>
                <a:lnTo>
                  <a:pt x="1265424" y="385742"/>
                </a:lnTo>
                <a:lnTo>
                  <a:pt x="1447211" y="333740"/>
                </a:lnTo>
                <a:lnTo>
                  <a:pt x="1521029" y="461598"/>
                </a:lnTo>
                <a:lnTo>
                  <a:pt x="1384229" y="593871"/>
                </a:lnTo>
                <a:lnTo>
                  <a:pt x="1406151" y="664491"/>
                </a:lnTo>
                <a:lnTo>
                  <a:pt x="1407278" y="675670"/>
                </a:lnTo>
                <a:lnTo>
                  <a:pt x="1590675" y="721519"/>
                </a:lnTo>
                <a:lnTo>
                  <a:pt x="1590675" y="869156"/>
                </a:lnTo>
                <a:lnTo>
                  <a:pt x="1405509" y="915448"/>
                </a:lnTo>
                <a:lnTo>
                  <a:pt x="1381172" y="993848"/>
                </a:lnTo>
                <a:lnTo>
                  <a:pt x="1521029" y="1129078"/>
                </a:lnTo>
                <a:lnTo>
                  <a:pt x="1447211" y="1256935"/>
                </a:lnTo>
                <a:lnTo>
                  <a:pt x="1256878" y="1202489"/>
                </a:lnTo>
                <a:lnTo>
                  <a:pt x="1237839" y="1225565"/>
                </a:lnTo>
                <a:lnTo>
                  <a:pt x="1201992" y="1255141"/>
                </a:lnTo>
                <a:lnTo>
                  <a:pt x="1256935" y="1447211"/>
                </a:lnTo>
                <a:lnTo>
                  <a:pt x="1129078" y="1521029"/>
                </a:lnTo>
                <a:lnTo>
                  <a:pt x="987554" y="1374662"/>
                </a:lnTo>
                <a:lnTo>
                  <a:pt x="925655" y="1393877"/>
                </a:lnTo>
                <a:lnTo>
                  <a:pt x="918167" y="1394632"/>
                </a:lnTo>
                <a:lnTo>
                  <a:pt x="869156" y="1590675"/>
                </a:lnTo>
                <a:lnTo>
                  <a:pt x="721519" y="1590675"/>
                </a:lnTo>
                <a:lnTo>
                  <a:pt x="671945" y="1392381"/>
                </a:lnTo>
                <a:lnTo>
                  <a:pt x="605833" y="1371858"/>
                </a:lnTo>
                <a:lnTo>
                  <a:pt x="461597" y="1521029"/>
                </a:lnTo>
                <a:lnTo>
                  <a:pt x="333740" y="1447211"/>
                </a:lnTo>
                <a:lnTo>
                  <a:pt x="390926" y="1247301"/>
                </a:lnTo>
                <a:lnTo>
                  <a:pt x="364582" y="1225565"/>
                </a:lnTo>
                <a:lnTo>
                  <a:pt x="343299" y="1199770"/>
                </a:lnTo>
                <a:lnTo>
                  <a:pt x="143463" y="1256935"/>
                </a:lnTo>
                <a:lnTo>
                  <a:pt x="69645" y="1129078"/>
                </a:lnTo>
                <a:lnTo>
                  <a:pt x="218536" y="985113"/>
                </a:lnTo>
                <a:lnTo>
                  <a:pt x="197899" y="918631"/>
                </a:lnTo>
                <a:lnTo>
                  <a:pt x="0" y="869156"/>
                </a:lnTo>
                <a:lnTo>
                  <a:pt x="0" y="721519"/>
                </a:lnTo>
                <a:lnTo>
                  <a:pt x="195446" y="672657"/>
                </a:lnTo>
                <a:lnTo>
                  <a:pt x="196269" y="664491"/>
                </a:lnTo>
                <a:lnTo>
                  <a:pt x="215479" y="602607"/>
                </a:lnTo>
                <a:lnTo>
                  <a:pt x="69645" y="461598"/>
                </a:lnTo>
                <a:lnTo>
                  <a:pt x="143463" y="333740"/>
                </a:lnTo>
                <a:lnTo>
                  <a:pt x="334753" y="388460"/>
                </a:lnTo>
                <a:lnTo>
                  <a:pt x="364582" y="352308"/>
                </a:lnTo>
                <a:lnTo>
                  <a:pt x="387963" y="333016"/>
                </a:lnTo>
                <a:lnTo>
                  <a:pt x="333740" y="143464"/>
                </a:lnTo>
                <a:lnTo>
                  <a:pt x="461597" y="69645"/>
                </a:lnTo>
                <a:lnTo>
                  <a:pt x="596312" y="208969"/>
                </a:lnTo>
                <a:lnTo>
                  <a:pt x="675415" y="184414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6"/>
            </p:custDataLst>
          </p:nvPr>
        </p:nvSpPr>
        <p:spPr>
          <a:xfrm>
            <a:off x="9033826" y="3142932"/>
            <a:ext cx="1438276" cy="1438276"/>
          </a:xfrm>
          <a:custGeom>
            <a:avLst/>
            <a:gdLst>
              <a:gd name="connsiteX0" fmla="*/ 1136660 w 1438276"/>
              <a:gd name="connsiteY0" fmla="*/ 483089 h 1438276"/>
              <a:gd name="connsiteX1" fmla="*/ 492273 w 1438276"/>
              <a:gd name="connsiteY1" fmla="*/ 310426 h 1438276"/>
              <a:gd name="connsiteX2" fmla="*/ 319610 w 1438276"/>
              <a:gd name="connsiteY2" fmla="*/ 954813 h 1438276"/>
              <a:gd name="connsiteX3" fmla="*/ 963997 w 1438276"/>
              <a:gd name="connsiteY3" fmla="*/ 1127476 h 1438276"/>
              <a:gd name="connsiteX4" fmla="*/ 1136660 w 1438276"/>
              <a:gd name="connsiteY4" fmla="*/ 483089 h 1438276"/>
              <a:gd name="connsiteX5" fmla="*/ 1305020 w 1438276"/>
              <a:gd name="connsiteY5" fmla="*/ 295641 h 1438276"/>
              <a:gd name="connsiteX6" fmla="*/ 1378839 w 1438276"/>
              <a:gd name="connsiteY6" fmla="*/ 423498 h 1438276"/>
              <a:gd name="connsiteX7" fmla="*/ 1258790 w 1438276"/>
              <a:gd name="connsiteY7" fmla="*/ 539575 h 1438276"/>
              <a:gd name="connsiteX8" fmla="*/ 1260005 w 1438276"/>
              <a:gd name="connsiteY8" fmla="*/ 542273 h 1438276"/>
              <a:gd name="connsiteX9" fmla="*/ 1274037 w 1438276"/>
              <a:gd name="connsiteY9" fmla="*/ 604260 h 1438276"/>
              <a:gd name="connsiteX10" fmla="*/ 1438276 w 1438276"/>
              <a:gd name="connsiteY10" fmla="*/ 645320 h 1438276"/>
              <a:gd name="connsiteX11" fmla="*/ 1438276 w 1438276"/>
              <a:gd name="connsiteY11" fmla="*/ 792956 h 1438276"/>
              <a:gd name="connsiteX12" fmla="*/ 1274421 w 1438276"/>
              <a:gd name="connsiteY12" fmla="*/ 833920 h 1438276"/>
              <a:gd name="connsiteX13" fmla="*/ 1269378 w 1438276"/>
              <a:gd name="connsiteY13" fmla="*/ 863976 h 1438276"/>
              <a:gd name="connsiteX14" fmla="*/ 1257043 w 1438276"/>
              <a:gd name="connsiteY14" fmla="*/ 897013 h 1438276"/>
              <a:gd name="connsiteX15" fmla="*/ 1378839 w 1438276"/>
              <a:gd name="connsiteY15" fmla="*/ 1014779 h 1438276"/>
              <a:gd name="connsiteX16" fmla="*/ 1305020 w 1438276"/>
              <a:gd name="connsiteY16" fmla="*/ 1142636 h 1438276"/>
              <a:gd name="connsiteX17" fmla="*/ 1139738 w 1438276"/>
              <a:gd name="connsiteY17" fmla="*/ 1095355 h 1438276"/>
              <a:gd name="connsiteX18" fmla="*/ 1100409 w 1438276"/>
              <a:gd name="connsiteY18" fmla="*/ 1137894 h 1438276"/>
              <a:gd name="connsiteX19" fmla="*/ 1095781 w 1438276"/>
              <a:gd name="connsiteY19" fmla="*/ 1141227 h 1438276"/>
              <a:gd name="connsiteX20" fmla="*/ 1142635 w 1438276"/>
              <a:gd name="connsiteY20" fmla="*/ 1305020 h 1438276"/>
              <a:gd name="connsiteX21" fmla="*/ 1014778 w 1438276"/>
              <a:gd name="connsiteY21" fmla="*/ 1378839 h 1438276"/>
              <a:gd name="connsiteX22" fmla="*/ 893477 w 1438276"/>
              <a:gd name="connsiteY22" fmla="*/ 1253387 h 1438276"/>
              <a:gd name="connsiteX23" fmla="*/ 835921 w 1438276"/>
              <a:gd name="connsiteY23" fmla="*/ 1266415 h 1438276"/>
              <a:gd name="connsiteX24" fmla="*/ 792956 w 1438276"/>
              <a:gd name="connsiteY24" fmla="*/ 1438276 h 1438276"/>
              <a:gd name="connsiteX25" fmla="*/ 645320 w 1438276"/>
              <a:gd name="connsiteY25" fmla="*/ 1438276 h 1438276"/>
              <a:gd name="connsiteX26" fmla="*/ 601573 w 1438276"/>
              <a:gd name="connsiteY26" fmla="*/ 1263292 h 1438276"/>
              <a:gd name="connsiteX27" fmla="*/ 583109 w 1438276"/>
              <a:gd name="connsiteY27" fmla="*/ 1260194 h 1438276"/>
              <a:gd name="connsiteX28" fmla="*/ 550126 w 1438276"/>
              <a:gd name="connsiteY28" fmla="*/ 1247879 h 1438276"/>
              <a:gd name="connsiteX29" fmla="*/ 423498 w 1438276"/>
              <a:gd name="connsiteY29" fmla="*/ 1378839 h 1438276"/>
              <a:gd name="connsiteX30" fmla="*/ 295641 w 1438276"/>
              <a:gd name="connsiteY30" fmla="*/ 1305021 h 1438276"/>
              <a:gd name="connsiteX31" fmla="*/ 346842 w 1438276"/>
              <a:gd name="connsiteY31" fmla="*/ 1126033 h 1438276"/>
              <a:gd name="connsiteX32" fmla="*/ 310087 w 1438276"/>
              <a:gd name="connsiteY32" fmla="*/ 1092051 h 1438276"/>
              <a:gd name="connsiteX33" fmla="*/ 133256 w 1438276"/>
              <a:gd name="connsiteY33" fmla="*/ 1142636 h 1438276"/>
              <a:gd name="connsiteX34" fmla="*/ 59437 w 1438276"/>
              <a:gd name="connsiteY34" fmla="*/ 1014778 h 1438276"/>
              <a:gd name="connsiteX35" fmla="*/ 193823 w 1438276"/>
              <a:gd name="connsiteY35" fmla="*/ 884839 h 1438276"/>
              <a:gd name="connsiteX36" fmla="*/ 183403 w 1438276"/>
              <a:gd name="connsiteY36" fmla="*/ 838807 h 1438276"/>
              <a:gd name="connsiteX37" fmla="*/ 0 w 1438276"/>
              <a:gd name="connsiteY37" fmla="*/ 792956 h 1438276"/>
              <a:gd name="connsiteX38" fmla="*/ 1 w 1438276"/>
              <a:gd name="connsiteY38" fmla="*/ 645320 h 1438276"/>
              <a:gd name="connsiteX39" fmla="*/ 182571 w 1438276"/>
              <a:gd name="connsiteY39" fmla="*/ 599676 h 1438276"/>
              <a:gd name="connsiteX40" fmla="*/ 186892 w 1438276"/>
              <a:gd name="connsiteY40" fmla="*/ 573926 h 1438276"/>
              <a:gd name="connsiteX41" fmla="*/ 194352 w 1438276"/>
              <a:gd name="connsiteY41" fmla="*/ 553949 h 1438276"/>
              <a:gd name="connsiteX42" fmla="*/ 59437 w 1438276"/>
              <a:gd name="connsiteY42" fmla="*/ 423497 h 1438276"/>
              <a:gd name="connsiteX43" fmla="*/ 133255 w 1438276"/>
              <a:gd name="connsiteY43" fmla="*/ 295640 h 1438276"/>
              <a:gd name="connsiteX44" fmla="*/ 312496 w 1438276"/>
              <a:gd name="connsiteY44" fmla="*/ 346913 h 1438276"/>
              <a:gd name="connsiteX45" fmla="*/ 346300 w 1438276"/>
              <a:gd name="connsiteY45" fmla="*/ 310350 h 1438276"/>
              <a:gd name="connsiteX46" fmla="*/ 295641 w 1438276"/>
              <a:gd name="connsiteY46" fmla="*/ 133256 h 1438276"/>
              <a:gd name="connsiteX47" fmla="*/ 423498 w 1438276"/>
              <a:gd name="connsiteY47" fmla="*/ 59438 h 1438276"/>
              <a:gd name="connsiteX48" fmla="*/ 548295 w 1438276"/>
              <a:gd name="connsiteY48" fmla="*/ 188505 h 1438276"/>
              <a:gd name="connsiteX49" fmla="*/ 551457 w 1438276"/>
              <a:gd name="connsiteY49" fmla="*/ 187081 h 1438276"/>
              <a:gd name="connsiteX50" fmla="*/ 601373 w 1438276"/>
              <a:gd name="connsiteY50" fmla="*/ 175782 h 1438276"/>
              <a:gd name="connsiteX51" fmla="*/ 645319 w 1438276"/>
              <a:gd name="connsiteY51" fmla="*/ 0 h 1438276"/>
              <a:gd name="connsiteX52" fmla="*/ 792956 w 1438276"/>
              <a:gd name="connsiteY52" fmla="*/ 0 h 1438276"/>
              <a:gd name="connsiteX53" fmla="*/ 835817 w 1438276"/>
              <a:gd name="connsiteY53" fmla="*/ 171442 h 1438276"/>
              <a:gd name="connsiteX54" fmla="*/ 873161 w 1438276"/>
              <a:gd name="connsiteY54" fmla="*/ 177708 h 1438276"/>
              <a:gd name="connsiteX55" fmla="*/ 893190 w 1438276"/>
              <a:gd name="connsiteY55" fmla="*/ 185187 h 1438276"/>
              <a:gd name="connsiteX56" fmla="*/ 1014779 w 1438276"/>
              <a:gd name="connsiteY56" fmla="*/ 59437 h 1438276"/>
              <a:gd name="connsiteX57" fmla="*/ 1142636 w 1438276"/>
              <a:gd name="connsiteY57" fmla="*/ 133255 h 1438276"/>
              <a:gd name="connsiteX58" fmla="*/ 1095283 w 1438276"/>
              <a:gd name="connsiteY58" fmla="*/ 298790 h 1438276"/>
              <a:gd name="connsiteX59" fmla="*/ 1142241 w 1438276"/>
              <a:gd name="connsiteY59" fmla="*/ 342206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38276" h="1438276">
                <a:moveTo>
                  <a:pt x="1136660" y="483089"/>
                </a:moveTo>
                <a:cubicBezTo>
                  <a:pt x="1006397" y="257467"/>
                  <a:pt x="717895" y="180163"/>
                  <a:pt x="492273" y="310426"/>
                </a:cubicBezTo>
                <a:cubicBezTo>
                  <a:pt x="266651" y="440689"/>
                  <a:pt x="189347" y="729191"/>
                  <a:pt x="319610" y="954813"/>
                </a:cubicBezTo>
                <a:cubicBezTo>
                  <a:pt x="449873" y="1180435"/>
                  <a:pt x="738375" y="1257739"/>
                  <a:pt x="963997" y="1127476"/>
                </a:cubicBezTo>
                <a:cubicBezTo>
                  <a:pt x="1189619" y="997213"/>
                  <a:pt x="1266923" y="708711"/>
                  <a:pt x="1136660" y="483089"/>
                </a:cubicBezTo>
                <a:close/>
                <a:moveTo>
                  <a:pt x="1305020" y="295641"/>
                </a:moveTo>
                <a:lnTo>
                  <a:pt x="1378839" y="423498"/>
                </a:lnTo>
                <a:lnTo>
                  <a:pt x="1258790" y="539575"/>
                </a:lnTo>
                <a:lnTo>
                  <a:pt x="1260005" y="542273"/>
                </a:lnTo>
                <a:lnTo>
                  <a:pt x="1274037" y="604260"/>
                </a:lnTo>
                <a:lnTo>
                  <a:pt x="1438276" y="645320"/>
                </a:lnTo>
                <a:lnTo>
                  <a:pt x="1438276" y="792956"/>
                </a:lnTo>
                <a:lnTo>
                  <a:pt x="1274421" y="833920"/>
                </a:lnTo>
                <a:lnTo>
                  <a:pt x="1269378" y="863976"/>
                </a:lnTo>
                <a:lnTo>
                  <a:pt x="1257043" y="897013"/>
                </a:lnTo>
                <a:lnTo>
                  <a:pt x="1378839" y="1014779"/>
                </a:lnTo>
                <a:lnTo>
                  <a:pt x="1305020" y="1142636"/>
                </a:lnTo>
                <a:lnTo>
                  <a:pt x="1139738" y="1095355"/>
                </a:lnTo>
                <a:lnTo>
                  <a:pt x="1100409" y="1137894"/>
                </a:lnTo>
                <a:lnTo>
                  <a:pt x="1095781" y="1141227"/>
                </a:lnTo>
                <a:lnTo>
                  <a:pt x="1142635" y="1305020"/>
                </a:lnTo>
                <a:lnTo>
                  <a:pt x="1014778" y="1378839"/>
                </a:lnTo>
                <a:lnTo>
                  <a:pt x="893477" y="1253387"/>
                </a:lnTo>
                <a:lnTo>
                  <a:pt x="835921" y="1266415"/>
                </a:lnTo>
                <a:lnTo>
                  <a:pt x="792956" y="1438276"/>
                </a:lnTo>
                <a:lnTo>
                  <a:pt x="645320" y="1438276"/>
                </a:lnTo>
                <a:lnTo>
                  <a:pt x="601573" y="1263292"/>
                </a:lnTo>
                <a:lnTo>
                  <a:pt x="583109" y="1260194"/>
                </a:lnTo>
                <a:lnTo>
                  <a:pt x="550126" y="1247879"/>
                </a:lnTo>
                <a:lnTo>
                  <a:pt x="423498" y="1378839"/>
                </a:lnTo>
                <a:lnTo>
                  <a:pt x="295641" y="1305021"/>
                </a:lnTo>
                <a:lnTo>
                  <a:pt x="346842" y="1126033"/>
                </a:lnTo>
                <a:lnTo>
                  <a:pt x="310087" y="1092051"/>
                </a:lnTo>
                <a:lnTo>
                  <a:pt x="133256" y="1142636"/>
                </a:lnTo>
                <a:lnTo>
                  <a:pt x="59437" y="1014778"/>
                </a:lnTo>
                <a:lnTo>
                  <a:pt x="193823" y="884839"/>
                </a:lnTo>
                <a:lnTo>
                  <a:pt x="183403" y="838807"/>
                </a:lnTo>
                <a:lnTo>
                  <a:pt x="0" y="792956"/>
                </a:lnTo>
                <a:lnTo>
                  <a:pt x="1" y="645320"/>
                </a:lnTo>
                <a:lnTo>
                  <a:pt x="182571" y="599676"/>
                </a:lnTo>
                <a:lnTo>
                  <a:pt x="186892" y="573926"/>
                </a:lnTo>
                <a:lnTo>
                  <a:pt x="194352" y="553949"/>
                </a:lnTo>
                <a:lnTo>
                  <a:pt x="59437" y="423497"/>
                </a:lnTo>
                <a:lnTo>
                  <a:pt x="133255" y="295640"/>
                </a:lnTo>
                <a:lnTo>
                  <a:pt x="312496" y="346913"/>
                </a:lnTo>
                <a:lnTo>
                  <a:pt x="346300" y="310350"/>
                </a:lnTo>
                <a:lnTo>
                  <a:pt x="295641" y="133256"/>
                </a:lnTo>
                <a:lnTo>
                  <a:pt x="423498" y="59438"/>
                </a:lnTo>
                <a:lnTo>
                  <a:pt x="548295" y="188505"/>
                </a:lnTo>
                <a:lnTo>
                  <a:pt x="551457" y="187081"/>
                </a:lnTo>
                <a:lnTo>
                  <a:pt x="601373" y="175782"/>
                </a:lnTo>
                <a:lnTo>
                  <a:pt x="645319" y="0"/>
                </a:lnTo>
                <a:lnTo>
                  <a:pt x="792956" y="0"/>
                </a:lnTo>
                <a:lnTo>
                  <a:pt x="835817" y="171442"/>
                </a:lnTo>
                <a:lnTo>
                  <a:pt x="873161" y="177708"/>
                </a:lnTo>
                <a:lnTo>
                  <a:pt x="893190" y="185187"/>
                </a:lnTo>
                <a:lnTo>
                  <a:pt x="1014779" y="59437"/>
                </a:lnTo>
                <a:lnTo>
                  <a:pt x="1142636" y="133255"/>
                </a:lnTo>
                <a:lnTo>
                  <a:pt x="1095283" y="298790"/>
                </a:lnTo>
                <a:lnTo>
                  <a:pt x="1142241" y="342206"/>
                </a:lnTo>
                <a:close/>
              </a:path>
            </a:pathLst>
          </a:cu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>
            <p:custDataLst>
              <p:tags r:id="rId7"/>
            </p:custDataLst>
          </p:nvPr>
        </p:nvSpPr>
        <p:spPr>
          <a:xfrm>
            <a:off x="10506465" y="3155071"/>
            <a:ext cx="855200" cy="855200"/>
          </a:xfrm>
          <a:custGeom>
            <a:avLst/>
            <a:gdLst>
              <a:gd name="connsiteX0" fmla="*/ 568424 w 855200"/>
              <a:gd name="connsiteY0" fmla="*/ 185803 h 855200"/>
              <a:gd name="connsiteX1" fmla="*/ 191217 w 855200"/>
              <a:gd name="connsiteY1" fmla="*/ 286876 h 855200"/>
              <a:gd name="connsiteX2" fmla="*/ 292289 w 855200"/>
              <a:gd name="connsiteY2" fmla="*/ 664083 h 855200"/>
              <a:gd name="connsiteX3" fmla="*/ 669497 w 855200"/>
              <a:gd name="connsiteY3" fmla="*/ 563011 h 855200"/>
              <a:gd name="connsiteX4" fmla="*/ 568424 w 855200"/>
              <a:gd name="connsiteY4" fmla="*/ 185803 h 855200"/>
              <a:gd name="connsiteX5" fmla="*/ 599380 w 855200"/>
              <a:gd name="connsiteY5" fmla="*/ 33027 h 855200"/>
              <a:gd name="connsiteX6" fmla="*/ 661734 w 855200"/>
              <a:gd name="connsiteY6" fmla="*/ 69027 h 855200"/>
              <a:gd name="connsiteX7" fmla="*/ 633182 w 855200"/>
              <a:gd name="connsiteY7" fmla="*/ 168837 h 855200"/>
              <a:gd name="connsiteX8" fmla="*/ 648276 w 855200"/>
              <a:gd name="connsiteY8" fmla="*/ 179706 h 855200"/>
              <a:gd name="connsiteX9" fmla="*/ 668705 w 855200"/>
              <a:gd name="connsiteY9" fmla="*/ 201802 h 855200"/>
              <a:gd name="connsiteX10" fmla="*/ 773652 w 855200"/>
              <a:gd name="connsiteY10" fmla="*/ 171780 h 855200"/>
              <a:gd name="connsiteX11" fmla="*/ 809652 w 855200"/>
              <a:gd name="connsiteY11" fmla="*/ 234134 h 855200"/>
              <a:gd name="connsiteX12" fmla="*/ 734699 w 855200"/>
              <a:gd name="connsiteY12" fmla="*/ 306606 h 855200"/>
              <a:gd name="connsiteX13" fmla="*/ 747186 w 855200"/>
              <a:gd name="connsiteY13" fmla="*/ 340049 h 855200"/>
              <a:gd name="connsiteX14" fmla="*/ 749292 w 855200"/>
              <a:gd name="connsiteY14" fmla="*/ 352601 h 855200"/>
              <a:gd name="connsiteX15" fmla="*/ 855200 w 855200"/>
              <a:gd name="connsiteY15" fmla="*/ 379078 h 855200"/>
              <a:gd name="connsiteX16" fmla="*/ 855200 w 855200"/>
              <a:gd name="connsiteY16" fmla="*/ 451078 h 855200"/>
              <a:gd name="connsiteX17" fmla="*/ 753436 w 855200"/>
              <a:gd name="connsiteY17" fmla="*/ 476519 h 855200"/>
              <a:gd name="connsiteX18" fmla="*/ 742962 w 855200"/>
              <a:gd name="connsiteY18" fmla="*/ 522789 h 855200"/>
              <a:gd name="connsiteX19" fmla="*/ 822173 w 855200"/>
              <a:gd name="connsiteY19" fmla="*/ 599380 h 855200"/>
              <a:gd name="connsiteX20" fmla="*/ 786173 w 855200"/>
              <a:gd name="connsiteY20" fmla="*/ 661734 h 855200"/>
              <a:gd name="connsiteX21" fmla="*/ 683215 w 855200"/>
              <a:gd name="connsiteY21" fmla="*/ 632281 h 855200"/>
              <a:gd name="connsiteX22" fmla="*/ 675595 w 855200"/>
              <a:gd name="connsiteY22" fmla="*/ 642863 h 855200"/>
              <a:gd name="connsiteX23" fmla="*/ 652195 w 855200"/>
              <a:gd name="connsiteY23" fmla="*/ 664496 h 855200"/>
              <a:gd name="connsiteX24" fmla="*/ 683420 w 855200"/>
              <a:gd name="connsiteY24" fmla="*/ 773651 h 855200"/>
              <a:gd name="connsiteX25" fmla="*/ 621066 w 855200"/>
              <a:gd name="connsiteY25" fmla="*/ 809651 h 855200"/>
              <a:gd name="connsiteX26" fmla="*/ 544775 w 855200"/>
              <a:gd name="connsiteY26" fmla="*/ 730749 h 855200"/>
              <a:gd name="connsiteX27" fmla="*/ 515251 w 855200"/>
              <a:gd name="connsiteY27" fmla="*/ 741773 h 855200"/>
              <a:gd name="connsiteX28" fmla="*/ 504007 w 855200"/>
              <a:gd name="connsiteY28" fmla="*/ 743660 h 855200"/>
              <a:gd name="connsiteX29" fmla="*/ 476122 w 855200"/>
              <a:gd name="connsiteY29" fmla="*/ 855200 h 855200"/>
              <a:gd name="connsiteX30" fmla="*/ 404122 w 855200"/>
              <a:gd name="connsiteY30" fmla="*/ 855200 h 855200"/>
              <a:gd name="connsiteX31" fmla="*/ 377240 w 855200"/>
              <a:gd name="connsiteY31" fmla="*/ 747674 h 855200"/>
              <a:gd name="connsiteX32" fmla="*/ 336723 w 855200"/>
              <a:gd name="connsiteY32" fmla="*/ 738502 h 855200"/>
              <a:gd name="connsiteX33" fmla="*/ 255822 w 855200"/>
              <a:gd name="connsiteY33" fmla="*/ 822173 h 855200"/>
              <a:gd name="connsiteX34" fmla="*/ 193467 w 855200"/>
              <a:gd name="connsiteY34" fmla="*/ 786173 h 855200"/>
              <a:gd name="connsiteX35" fmla="*/ 224220 w 855200"/>
              <a:gd name="connsiteY35" fmla="*/ 678666 h 855200"/>
              <a:gd name="connsiteX36" fmla="*/ 212437 w 855200"/>
              <a:gd name="connsiteY36" fmla="*/ 670181 h 855200"/>
              <a:gd name="connsiteX37" fmla="*/ 194741 w 855200"/>
              <a:gd name="connsiteY37" fmla="*/ 651041 h 855200"/>
              <a:gd name="connsiteX38" fmla="*/ 81549 w 855200"/>
              <a:gd name="connsiteY38" fmla="*/ 683421 h 855200"/>
              <a:gd name="connsiteX39" fmla="*/ 45549 w 855200"/>
              <a:gd name="connsiteY39" fmla="*/ 621067 h 855200"/>
              <a:gd name="connsiteX40" fmla="*/ 126010 w 855200"/>
              <a:gd name="connsiteY40" fmla="*/ 543269 h 855200"/>
              <a:gd name="connsiteX41" fmla="*/ 113527 w 855200"/>
              <a:gd name="connsiteY41" fmla="*/ 509838 h 855200"/>
              <a:gd name="connsiteX42" fmla="*/ 112593 w 855200"/>
              <a:gd name="connsiteY42" fmla="*/ 504270 h 855200"/>
              <a:gd name="connsiteX43" fmla="*/ 0 w 855200"/>
              <a:gd name="connsiteY43" fmla="*/ 476122 h 855200"/>
              <a:gd name="connsiteX44" fmla="*/ 0 w 855200"/>
              <a:gd name="connsiteY44" fmla="*/ 404121 h 855200"/>
              <a:gd name="connsiteX45" fmla="*/ 106333 w 855200"/>
              <a:gd name="connsiteY45" fmla="*/ 377538 h 855200"/>
              <a:gd name="connsiteX46" fmla="*/ 115775 w 855200"/>
              <a:gd name="connsiteY46" fmla="*/ 335830 h 855200"/>
              <a:gd name="connsiteX47" fmla="*/ 33028 w 855200"/>
              <a:gd name="connsiteY47" fmla="*/ 255821 h 855200"/>
              <a:gd name="connsiteX48" fmla="*/ 69028 w 855200"/>
              <a:gd name="connsiteY48" fmla="*/ 193467 h 855200"/>
              <a:gd name="connsiteX49" fmla="*/ 173385 w 855200"/>
              <a:gd name="connsiteY49" fmla="*/ 223320 h 855200"/>
              <a:gd name="connsiteX50" fmla="*/ 185119 w 855200"/>
              <a:gd name="connsiteY50" fmla="*/ 207024 h 855200"/>
              <a:gd name="connsiteX51" fmla="*/ 202955 w 855200"/>
              <a:gd name="connsiteY51" fmla="*/ 190533 h 855200"/>
              <a:gd name="connsiteX52" fmla="*/ 171779 w 855200"/>
              <a:gd name="connsiteY52" fmla="*/ 81548 h 855200"/>
              <a:gd name="connsiteX53" fmla="*/ 234133 w 855200"/>
              <a:gd name="connsiteY53" fmla="*/ 45548 h 855200"/>
              <a:gd name="connsiteX54" fmla="*/ 308113 w 855200"/>
              <a:gd name="connsiteY54" fmla="*/ 122060 h 855200"/>
              <a:gd name="connsiteX55" fmla="*/ 345463 w 855200"/>
              <a:gd name="connsiteY55" fmla="*/ 108114 h 855200"/>
              <a:gd name="connsiteX56" fmla="*/ 352339 w 855200"/>
              <a:gd name="connsiteY56" fmla="*/ 106960 h 855200"/>
              <a:gd name="connsiteX57" fmla="*/ 379079 w 855200"/>
              <a:gd name="connsiteY57" fmla="*/ 0 h 855200"/>
              <a:gd name="connsiteX58" fmla="*/ 451079 w 855200"/>
              <a:gd name="connsiteY58" fmla="*/ 0 h 855200"/>
              <a:gd name="connsiteX59" fmla="*/ 476221 w 855200"/>
              <a:gd name="connsiteY59" fmla="*/ 100571 h 855200"/>
              <a:gd name="connsiteX60" fmla="*/ 523682 w 855200"/>
              <a:gd name="connsiteY60" fmla="*/ 111315 h 85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55200" h="855200">
                <a:moveTo>
                  <a:pt x="568424" y="185803"/>
                </a:moveTo>
                <a:cubicBezTo>
                  <a:pt x="436351" y="109551"/>
                  <a:pt x="267469" y="154803"/>
                  <a:pt x="191217" y="286876"/>
                </a:cubicBezTo>
                <a:cubicBezTo>
                  <a:pt x="114964" y="418949"/>
                  <a:pt x="160216" y="587831"/>
                  <a:pt x="292289" y="664083"/>
                </a:cubicBezTo>
                <a:cubicBezTo>
                  <a:pt x="424362" y="740336"/>
                  <a:pt x="593244" y="695084"/>
                  <a:pt x="669497" y="563011"/>
                </a:cubicBezTo>
                <a:cubicBezTo>
                  <a:pt x="745749" y="430938"/>
                  <a:pt x="700497" y="262056"/>
                  <a:pt x="568424" y="185803"/>
                </a:cubicBezTo>
                <a:close/>
                <a:moveTo>
                  <a:pt x="599380" y="33027"/>
                </a:moveTo>
                <a:lnTo>
                  <a:pt x="661734" y="69027"/>
                </a:lnTo>
                <a:lnTo>
                  <a:pt x="633182" y="168837"/>
                </a:lnTo>
                <a:lnTo>
                  <a:pt x="648276" y="179706"/>
                </a:lnTo>
                <a:lnTo>
                  <a:pt x="668705" y="201802"/>
                </a:lnTo>
                <a:lnTo>
                  <a:pt x="773652" y="171780"/>
                </a:lnTo>
                <a:lnTo>
                  <a:pt x="809652" y="234134"/>
                </a:lnTo>
                <a:lnTo>
                  <a:pt x="734699" y="306606"/>
                </a:lnTo>
                <a:lnTo>
                  <a:pt x="747186" y="340049"/>
                </a:lnTo>
                <a:lnTo>
                  <a:pt x="749292" y="352601"/>
                </a:lnTo>
                <a:lnTo>
                  <a:pt x="855200" y="379078"/>
                </a:lnTo>
                <a:lnTo>
                  <a:pt x="855200" y="451078"/>
                </a:lnTo>
                <a:lnTo>
                  <a:pt x="753436" y="476519"/>
                </a:lnTo>
                <a:lnTo>
                  <a:pt x="742962" y="522789"/>
                </a:lnTo>
                <a:lnTo>
                  <a:pt x="822173" y="599380"/>
                </a:lnTo>
                <a:lnTo>
                  <a:pt x="786173" y="661734"/>
                </a:lnTo>
                <a:lnTo>
                  <a:pt x="683215" y="632281"/>
                </a:lnTo>
                <a:lnTo>
                  <a:pt x="675595" y="642863"/>
                </a:lnTo>
                <a:lnTo>
                  <a:pt x="652195" y="664496"/>
                </a:lnTo>
                <a:lnTo>
                  <a:pt x="683420" y="773651"/>
                </a:lnTo>
                <a:lnTo>
                  <a:pt x="621066" y="809651"/>
                </a:lnTo>
                <a:lnTo>
                  <a:pt x="544775" y="730749"/>
                </a:lnTo>
                <a:lnTo>
                  <a:pt x="515251" y="741773"/>
                </a:lnTo>
                <a:lnTo>
                  <a:pt x="504007" y="743660"/>
                </a:lnTo>
                <a:lnTo>
                  <a:pt x="476122" y="855200"/>
                </a:lnTo>
                <a:lnTo>
                  <a:pt x="404122" y="855200"/>
                </a:lnTo>
                <a:lnTo>
                  <a:pt x="377240" y="747674"/>
                </a:lnTo>
                <a:lnTo>
                  <a:pt x="336723" y="738502"/>
                </a:lnTo>
                <a:lnTo>
                  <a:pt x="255822" y="822173"/>
                </a:lnTo>
                <a:lnTo>
                  <a:pt x="193467" y="786173"/>
                </a:lnTo>
                <a:lnTo>
                  <a:pt x="224220" y="678666"/>
                </a:lnTo>
                <a:lnTo>
                  <a:pt x="212437" y="670181"/>
                </a:lnTo>
                <a:lnTo>
                  <a:pt x="194741" y="651041"/>
                </a:lnTo>
                <a:lnTo>
                  <a:pt x="81549" y="683421"/>
                </a:lnTo>
                <a:lnTo>
                  <a:pt x="45549" y="621067"/>
                </a:lnTo>
                <a:lnTo>
                  <a:pt x="126010" y="543269"/>
                </a:lnTo>
                <a:lnTo>
                  <a:pt x="113527" y="509838"/>
                </a:lnTo>
                <a:lnTo>
                  <a:pt x="112593" y="504270"/>
                </a:lnTo>
                <a:lnTo>
                  <a:pt x="0" y="476122"/>
                </a:lnTo>
                <a:lnTo>
                  <a:pt x="0" y="404121"/>
                </a:lnTo>
                <a:lnTo>
                  <a:pt x="106333" y="377538"/>
                </a:lnTo>
                <a:lnTo>
                  <a:pt x="115775" y="335830"/>
                </a:lnTo>
                <a:lnTo>
                  <a:pt x="33028" y="255821"/>
                </a:lnTo>
                <a:lnTo>
                  <a:pt x="69028" y="193467"/>
                </a:lnTo>
                <a:lnTo>
                  <a:pt x="173385" y="223320"/>
                </a:lnTo>
                <a:lnTo>
                  <a:pt x="185119" y="207024"/>
                </a:lnTo>
                <a:lnTo>
                  <a:pt x="202955" y="190533"/>
                </a:lnTo>
                <a:lnTo>
                  <a:pt x="171779" y="81548"/>
                </a:lnTo>
                <a:lnTo>
                  <a:pt x="234133" y="45548"/>
                </a:lnTo>
                <a:lnTo>
                  <a:pt x="308113" y="122060"/>
                </a:lnTo>
                <a:lnTo>
                  <a:pt x="345463" y="108114"/>
                </a:lnTo>
                <a:lnTo>
                  <a:pt x="352339" y="106960"/>
                </a:lnTo>
                <a:lnTo>
                  <a:pt x="379079" y="0"/>
                </a:lnTo>
                <a:lnTo>
                  <a:pt x="451079" y="0"/>
                </a:lnTo>
                <a:lnTo>
                  <a:pt x="476221" y="100571"/>
                </a:lnTo>
                <a:lnTo>
                  <a:pt x="523682" y="111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5" name="椭圆 94"/>
          <p:cNvSpPr/>
          <p:nvPr>
            <p:custDataLst>
              <p:tags r:id="rId8"/>
            </p:custDataLst>
          </p:nvPr>
        </p:nvSpPr>
        <p:spPr>
          <a:xfrm>
            <a:off x="10317245" y="1551000"/>
            <a:ext cx="939469" cy="939469"/>
          </a:xfrm>
          <a:custGeom>
            <a:avLst/>
            <a:gdLst>
              <a:gd name="connsiteX0" fmla="*/ 0 w 1878938"/>
              <a:gd name="connsiteY0" fmla="*/ 939469 h 1878938"/>
              <a:gd name="connsiteX1" fmla="*/ 939469 w 1878938"/>
              <a:gd name="connsiteY1" fmla="*/ 0 h 1878938"/>
              <a:gd name="connsiteX2" fmla="*/ 1878938 w 1878938"/>
              <a:gd name="connsiteY2" fmla="*/ 939469 h 1878938"/>
              <a:gd name="connsiteX3" fmla="*/ 939469 w 1878938"/>
              <a:gd name="connsiteY3" fmla="*/ 1878938 h 1878938"/>
              <a:gd name="connsiteX4" fmla="*/ 0 w 1878938"/>
              <a:gd name="connsiteY4" fmla="*/ 939469 h 1878938"/>
              <a:gd name="connsiteX0-1" fmla="*/ 2 w 1878940"/>
              <a:gd name="connsiteY0-2" fmla="*/ 939469 h 1859888"/>
              <a:gd name="connsiteX1-3" fmla="*/ 939471 w 1878940"/>
              <a:gd name="connsiteY1-4" fmla="*/ 0 h 1859888"/>
              <a:gd name="connsiteX2-5" fmla="*/ 1878940 w 1878940"/>
              <a:gd name="connsiteY2-6" fmla="*/ 939469 h 1859888"/>
              <a:gd name="connsiteX3-7" fmla="*/ 933121 w 1878940"/>
              <a:gd name="connsiteY3-8" fmla="*/ 1859888 h 1859888"/>
              <a:gd name="connsiteX4-9" fmla="*/ 2 w 1878940"/>
              <a:gd name="connsiteY4-10" fmla="*/ 939469 h 1859888"/>
              <a:gd name="connsiteX0-11" fmla="*/ 0 w 1878938"/>
              <a:gd name="connsiteY0-12" fmla="*/ 939469 h 1056902"/>
              <a:gd name="connsiteX1-13" fmla="*/ 939469 w 1878938"/>
              <a:gd name="connsiteY1-14" fmla="*/ 0 h 1056902"/>
              <a:gd name="connsiteX2-15" fmla="*/ 1878938 w 1878938"/>
              <a:gd name="connsiteY2-16" fmla="*/ 939469 h 1056902"/>
              <a:gd name="connsiteX3-17" fmla="*/ 0 w 1878938"/>
              <a:gd name="connsiteY3-18" fmla="*/ 939469 h 1056902"/>
              <a:gd name="connsiteX0-19" fmla="*/ 939469 w 939469"/>
              <a:gd name="connsiteY0-20" fmla="*/ 939469 h 939469"/>
              <a:gd name="connsiteX1-21" fmla="*/ 0 w 939469"/>
              <a:gd name="connsiteY1-22" fmla="*/ 0 h 939469"/>
              <a:gd name="connsiteX2-23" fmla="*/ 939469 w 939469"/>
              <a:gd name="connsiteY2-24" fmla="*/ 939469 h 939469"/>
              <a:gd name="connsiteX0-25" fmla="*/ 939469 w 939469"/>
              <a:gd name="connsiteY0-26" fmla="*/ 939469 h 939469"/>
              <a:gd name="connsiteX1-27" fmla="*/ 477120 w 939469"/>
              <a:gd name="connsiteY1-28" fmla="*/ 469570 h 939469"/>
              <a:gd name="connsiteX2-29" fmla="*/ 0 w 939469"/>
              <a:gd name="connsiteY2-30" fmla="*/ 0 h 939469"/>
              <a:gd name="connsiteX3-31" fmla="*/ 939469 w 939469"/>
              <a:gd name="connsiteY3-32" fmla="*/ 939469 h 939469"/>
              <a:gd name="connsiteX0-33" fmla="*/ 939469 w 939469"/>
              <a:gd name="connsiteY0-34" fmla="*/ 939469 h 939469"/>
              <a:gd name="connsiteX1-35" fmla="*/ 0 w 939469"/>
              <a:gd name="connsiteY1-36" fmla="*/ 0 h 939469"/>
              <a:gd name="connsiteX2-37" fmla="*/ 939469 w 939469"/>
              <a:gd name="connsiteY2-38" fmla="*/ 939469 h 939469"/>
              <a:gd name="connsiteX0-39" fmla="*/ 939469 w 939469"/>
              <a:gd name="connsiteY0-40" fmla="*/ 939469 h 939469"/>
              <a:gd name="connsiteX1-41" fmla="*/ 477120 w 939469"/>
              <a:gd name="connsiteY1-42" fmla="*/ 469570 h 939469"/>
              <a:gd name="connsiteX2-43" fmla="*/ 0 w 939469"/>
              <a:gd name="connsiteY2-44" fmla="*/ 0 h 939469"/>
              <a:gd name="connsiteX3-45" fmla="*/ 939469 w 939469"/>
              <a:gd name="connsiteY3-46" fmla="*/ 939469 h 939469"/>
              <a:gd name="connsiteX0-47" fmla="*/ 477120 w 939469"/>
              <a:gd name="connsiteY0-48" fmla="*/ 469570 h 939469"/>
              <a:gd name="connsiteX1-49" fmla="*/ 0 w 939469"/>
              <a:gd name="connsiteY1-50" fmla="*/ 0 h 939469"/>
              <a:gd name="connsiteX2-51" fmla="*/ 939469 w 939469"/>
              <a:gd name="connsiteY2-52" fmla="*/ 939469 h 939469"/>
              <a:gd name="connsiteX3-53" fmla="*/ 568560 w 939469"/>
              <a:gd name="connsiteY3-54" fmla="*/ 561010 h 939469"/>
              <a:gd name="connsiteX0-55" fmla="*/ 0 w 939469"/>
              <a:gd name="connsiteY0-56" fmla="*/ 0 h 939469"/>
              <a:gd name="connsiteX1-57" fmla="*/ 939469 w 939469"/>
              <a:gd name="connsiteY1-58" fmla="*/ 939469 h 939469"/>
              <a:gd name="connsiteX2-59" fmla="*/ 568560 w 939469"/>
              <a:gd name="connsiteY2-60" fmla="*/ 561010 h 939469"/>
              <a:gd name="connsiteX0-61" fmla="*/ 0 w 939469"/>
              <a:gd name="connsiteY0-62" fmla="*/ 0 h 939469"/>
              <a:gd name="connsiteX1-63" fmla="*/ 939469 w 939469"/>
              <a:gd name="connsiteY1-64" fmla="*/ 939469 h 9394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39469" h="939469">
                <a:moveTo>
                  <a:pt x="0" y="0"/>
                </a:moveTo>
                <a:cubicBezTo>
                  <a:pt x="518854" y="0"/>
                  <a:pt x="939469" y="420615"/>
                  <a:pt x="939469" y="939469"/>
                </a:cubicBezTo>
              </a:path>
            </a:pathLst>
          </a:custGeom>
          <a:noFill/>
          <a:ln w="25400">
            <a:solidFill>
              <a:schemeClr val="tx1">
                <a:lumMod val="40000"/>
                <a:lumOff val="60000"/>
                <a:alpha val="5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椭圆 95"/>
          <p:cNvSpPr/>
          <p:nvPr>
            <p:custDataLst>
              <p:tags r:id="rId9"/>
            </p:custDataLst>
          </p:nvPr>
        </p:nvSpPr>
        <p:spPr>
          <a:xfrm>
            <a:off x="10925621" y="3595191"/>
            <a:ext cx="501980" cy="501980"/>
          </a:xfrm>
          <a:custGeom>
            <a:avLst/>
            <a:gdLst>
              <a:gd name="connsiteX0" fmla="*/ 0 w 1003960"/>
              <a:gd name="connsiteY0" fmla="*/ 501980 h 1003960"/>
              <a:gd name="connsiteX1" fmla="*/ 501980 w 1003960"/>
              <a:gd name="connsiteY1" fmla="*/ 0 h 1003960"/>
              <a:gd name="connsiteX2" fmla="*/ 1003960 w 1003960"/>
              <a:gd name="connsiteY2" fmla="*/ 501980 h 1003960"/>
              <a:gd name="connsiteX3" fmla="*/ 501980 w 1003960"/>
              <a:gd name="connsiteY3" fmla="*/ 1003960 h 1003960"/>
              <a:gd name="connsiteX4" fmla="*/ 0 w 1003960"/>
              <a:gd name="connsiteY4" fmla="*/ 501980 h 1003960"/>
              <a:gd name="connsiteX0-1" fmla="*/ 23493 w 1027453"/>
              <a:gd name="connsiteY0-2" fmla="*/ 512795 h 1014775"/>
              <a:gd name="connsiteX1-3" fmla="*/ 127518 w 1027453"/>
              <a:gd name="connsiteY1-4" fmla="*/ 195474 h 1014775"/>
              <a:gd name="connsiteX2-5" fmla="*/ 525473 w 1027453"/>
              <a:gd name="connsiteY2-6" fmla="*/ 10815 h 1014775"/>
              <a:gd name="connsiteX3-7" fmla="*/ 1027453 w 1027453"/>
              <a:gd name="connsiteY3-8" fmla="*/ 512795 h 1014775"/>
              <a:gd name="connsiteX4-9" fmla="*/ 525473 w 1027453"/>
              <a:gd name="connsiteY4-10" fmla="*/ 1014775 h 1014775"/>
              <a:gd name="connsiteX5" fmla="*/ 23493 w 1027453"/>
              <a:gd name="connsiteY5" fmla="*/ 512795 h 1014775"/>
              <a:gd name="connsiteX0-11" fmla="*/ 126295 w 1026230"/>
              <a:gd name="connsiteY0-12" fmla="*/ 195474 h 1014775"/>
              <a:gd name="connsiteX1-13" fmla="*/ 524250 w 1026230"/>
              <a:gd name="connsiteY1-14" fmla="*/ 10815 h 1014775"/>
              <a:gd name="connsiteX2-15" fmla="*/ 1026230 w 1026230"/>
              <a:gd name="connsiteY2-16" fmla="*/ 512795 h 1014775"/>
              <a:gd name="connsiteX3-17" fmla="*/ 524250 w 1026230"/>
              <a:gd name="connsiteY3-18" fmla="*/ 1014775 h 1014775"/>
              <a:gd name="connsiteX4-19" fmla="*/ 22270 w 1026230"/>
              <a:gd name="connsiteY4-20" fmla="*/ 512795 h 1014775"/>
              <a:gd name="connsiteX5-21" fmla="*/ 217735 w 1026230"/>
              <a:gd name="connsiteY5-22" fmla="*/ 286914 h 1014775"/>
              <a:gd name="connsiteX0-23" fmla="*/ 104025 w 1003960"/>
              <a:gd name="connsiteY0-24" fmla="*/ 195474 h 1014775"/>
              <a:gd name="connsiteX1-25" fmla="*/ 501980 w 1003960"/>
              <a:gd name="connsiteY1-26" fmla="*/ 10815 h 1014775"/>
              <a:gd name="connsiteX2-27" fmla="*/ 1003960 w 1003960"/>
              <a:gd name="connsiteY2-28" fmla="*/ 512795 h 1014775"/>
              <a:gd name="connsiteX3-29" fmla="*/ 501980 w 1003960"/>
              <a:gd name="connsiteY3-30" fmla="*/ 1014775 h 1014775"/>
              <a:gd name="connsiteX4-31" fmla="*/ 0 w 1003960"/>
              <a:gd name="connsiteY4-32" fmla="*/ 512795 h 1014775"/>
              <a:gd name="connsiteX0-33" fmla="*/ 0 w 899935"/>
              <a:gd name="connsiteY0-34" fmla="*/ 195474 h 1014775"/>
              <a:gd name="connsiteX1-35" fmla="*/ 397955 w 899935"/>
              <a:gd name="connsiteY1-36" fmla="*/ 10815 h 1014775"/>
              <a:gd name="connsiteX2-37" fmla="*/ 899935 w 899935"/>
              <a:gd name="connsiteY2-38" fmla="*/ 512795 h 1014775"/>
              <a:gd name="connsiteX3-39" fmla="*/ 397955 w 899935"/>
              <a:gd name="connsiteY3-40" fmla="*/ 1014775 h 1014775"/>
              <a:gd name="connsiteX0-41" fmla="*/ 0 w 899935"/>
              <a:gd name="connsiteY0-42" fmla="*/ 195474 h 1014775"/>
              <a:gd name="connsiteX1-43" fmla="*/ 397955 w 899935"/>
              <a:gd name="connsiteY1-44" fmla="*/ 10815 h 1014775"/>
              <a:gd name="connsiteX2-45" fmla="*/ 899935 w 899935"/>
              <a:gd name="connsiteY2-46" fmla="*/ 512795 h 1014775"/>
              <a:gd name="connsiteX3-47" fmla="*/ 397955 w 899935"/>
              <a:gd name="connsiteY3-48" fmla="*/ 1014775 h 1014775"/>
              <a:gd name="connsiteX0-49" fmla="*/ 0 w 501980"/>
              <a:gd name="connsiteY0-50" fmla="*/ 0 h 1003960"/>
              <a:gd name="connsiteX1-51" fmla="*/ 501980 w 501980"/>
              <a:gd name="connsiteY1-52" fmla="*/ 501980 h 1003960"/>
              <a:gd name="connsiteX2-53" fmla="*/ 0 w 501980"/>
              <a:gd name="connsiteY2-54" fmla="*/ 1003960 h 1003960"/>
              <a:gd name="connsiteX0-55" fmla="*/ 501980 w 501980"/>
              <a:gd name="connsiteY0-56" fmla="*/ 0 h 501980"/>
              <a:gd name="connsiteX1-57" fmla="*/ 0 w 501980"/>
              <a:gd name="connsiteY1-58" fmla="*/ 501980 h 501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01980" h="501980">
                <a:moveTo>
                  <a:pt x="501980" y="0"/>
                </a:moveTo>
                <a:cubicBezTo>
                  <a:pt x="501980" y="277236"/>
                  <a:pt x="277236" y="501980"/>
                  <a:pt x="0" y="501980"/>
                </a:cubicBezTo>
              </a:path>
            </a:pathLst>
          </a:custGeom>
          <a:noFill/>
          <a:ln w="25400">
            <a:solidFill>
              <a:schemeClr val="tx1">
                <a:lumMod val="40000"/>
                <a:lumOff val="60000"/>
                <a:alpha val="5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: 圆角 131"/>
          <p:cNvSpPr/>
          <p:nvPr>
            <p:custDataLst>
              <p:tags r:id="rId10"/>
            </p:custDataLst>
          </p:nvPr>
        </p:nvSpPr>
        <p:spPr>
          <a:xfrm rot="2151052">
            <a:off x="8456997" y="3109418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: 圆角 132"/>
          <p:cNvSpPr/>
          <p:nvPr>
            <p:custDataLst>
              <p:tags r:id="rId11"/>
            </p:custDataLst>
          </p:nvPr>
        </p:nvSpPr>
        <p:spPr>
          <a:xfrm rot="659502">
            <a:off x="8268019" y="3689843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: 圆角 133"/>
          <p:cNvSpPr/>
          <p:nvPr>
            <p:custDataLst>
              <p:tags r:id="rId12"/>
            </p:custDataLst>
          </p:nvPr>
        </p:nvSpPr>
        <p:spPr>
          <a:xfrm rot="20655466">
            <a:off x="8425296" y="4292521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: 圆角 134"/>
          <p:cNvSpPr/>
          <p:nvPr>
            <p:custDataLst>
              <p:tags r:id="rId13"/>
            </p:custDataLst>
          </p:nvPr>
        </p:nvSpPr>
        <p:spPr>
          <a:xfrm rot="998211">
            <a:off x="10743167" y="4287579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14"/>
            </p:custDataLst>
          </p:nvPr>
        </p:nvSpPr>
        <p:spPr>
          <a:xfrm>
            <a:off x="9372591" y="5304658"/>
            <a:ext cx="797211" cy="637850"/>
          </a:xfrm>
          <a:custGeom>
            <a:avLst/>
            <a:gdLst>
              <a:gd name="connsiteX0" fmla="*/ 473438 w 797211"/>
              <a:gd name="connsiteY0" fmla="*/ 637832 h 637850"/>
              <a:gd name="connsiteX1" fmla="*/ 625295 w 797211"/>
              <a:gd name="connsiteY1" fmla="*/ 591757 h 637850"/>
              <a:gd name="connsiteX2" fmla="*/ 695033 w 797211"/>
              <a:gd name="connsiteY2" fmla="*/ 435042 h 637850"/>
              <a:gd name="connsiteX3" fmla="*/ 721518 w 797211"/>
              <a:gd name="connsiteY3" fmla="*/ 228961 h 637850"/>
              <a:gd name="connsiteX4" fmla="*/ 797212 w 797211"/>
              <a:gd name="connsiteY4" fmla="*/ 153268 h 637850"/>
              <a:gd name="connsiteX5" fmla="*/ 797212 w 797211"/>
              <a:gd name="connsiteY5" fmla="*/ 75694 h 637850"/>
              <a:gd name="connsiteX6" fmla="*/ 721518 w 797211"/>
              <a:gd name="connsiteY6" fmla="*/ 0 h 637850"/>
              <a:gd name="connsiteX7" fmla="*/ 75694 w 797211"/>
              <a:gd name="connsiteY7" fmla="*/ 0 h 637850"/>
              <a:gd name="connsiteX8" fmla="*/ 0 w 797211"/>
              <a:gd name="connsiteY8" fmla="*/ 75694 h 637850"/>
              <a:gd name="connsiteX9" fmla="*/ 0 w 797211"/>
              <a:gd name="connsiteY9" fmla="*/ 153268 h 637850"/>
              <a:gd name="connsiteX10" fmla="*/ 22097 w 797211"/>
              <a:gd name="connsiteY10" fmla="*/ 206864 h 637850"/>
              <a:gd name="connsiteX11" fmla="*/ 75694 w 797211"/>
              <a:gd name="connsiteY11" fmla="*/ 228961 h 637850"/>
              <a:gd name="connsiteX12" fmla="*/ 114402 w 797211"/>
              <a:gd name="connsiteY12" fmla="*/ 430967 h 637850"/>
              <a:gd name="connsiteX13" fmla="*/ 173171 w 797211"/>
              <a:gd name="connsiteY13" fmla="*/ 596302 h 637850"/>
              <a:gd name="connsiteX14" fmla="*/ 309043 w 797211"/>
              <a:gd name="connsiteY14" fmla="*/ 637518 h 63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211" h="637850">
                <a:moveTo>
                  <a:pt x="473438" y="637832"/>
                </a:moveTo>
                <a:cubicBezTo>
                  <a:pt x="527595" y="638488"/>
                  <a:pt x="580632" y="622397"/>
                  <a:pt x="625295" y="591757"/>
                </a:cubicBezTo>
                <a:cubicBezTo>
                  <a:pt x="671056" y="560414"/>
                  <a:pt x="712429" y="509012"/>
                  <a:pt x="695033" y="435042"/>
                </a:cubicBezTo>
                <a:cubicBezTo>
                  <a:pt x="650369" y="242909"/>
                  <a:pt x="721518" y="228961"/>
                  <a:pt x="721518" y="228961"/>
                </a:cubicBezTo>
                <a:cubicBezTo>
                  <a:pt x="763322" y="228961"/>
                  <a:pt x="797212" y="195071"/>
                  <a:pt x="797212" y="153268"/>
                </a:cubicBezTo>
                <a:lnTo>
                  <a:pt x="797212" y="75694"/>
                </a:lnTo>
                <a:cubicBezTo>
                  <a:pt x="797212" y="33889"/>
                  <a:pt x="763322" y="0"/>
                  <a:pt x="721518" y="0"/>
                </a:cubicBezTo>
                <a:lnTo>
                  <a:pt x="75694" y="0"/>
                </a:lnTo>
                <a:cubicBezTo>
                  <a:pt x="33889" y="0"/>
                  <a:pt x="0" y="33889"/>
                  <a:pt x="0" y="75694"/>
                </a:cubicBezTo>
                <a:lnTo>
                  <a:pt x="0" y="153268"/>
                </a:lnTo>
                <a:cubicBezTo>
                  <a:pt x="-22" y="173354"/>
                  <a:pt x="7925" y="192630"/>
                  <a:pt x="22097" y="206864"/>
                </a:cubicBezTo>
                <a:cubicBezTo>
                  <a:pt x="36417" y="220908"/>
                  <a:pt x="55637" y="228831"/>
                  <a:pt x="75694" y="228961"/>
                </a:cubicBezTo>
                <a:cubicBezTo>
                  <a:pt x="75694" y="228961"/>
                  <a:pt x="159380" y="265789"/>
                  <a:pt x="114402" y="430967"/>
                </a:cubicBezTo>
                <a:cubicBezTo>
                  <a:pt x="93816" y="493034"/>
                  <a:pt x="118029" y="561152"/>
                  <a:pt x="173171" y="596302"/>
                </a:cubicBezTo>
                <a:cubicBezTo>
                  <a:pt x="213094" y="623793"/>
                  <a:pt x="260576" y="638195"/>
                  <a:pt x="309043" y="637518"/>
                </a:cubicBezTo>
                <a:close/>
              </a:path>
            </a:pathLst>
          </a:custGeom>
          <a:noFill/>
          <a:ln w="127000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边界"/>
          <p:cNvSpPr/>
          <p:nvPr>
            <p:custDataLst>
              <p:tags r:id="rId15"/>
            </p:custDataLst>
          </p:nvPr>
        </p:nvSpPr>
        <p:spPr>
          <a:xfrm>
            <a:off x="619804" y="1687195"/>
            <a:ext cx="7013774" cy="4572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6"/>
            </p:custDataLst>
          </p:nvPr>
        </p:nvSpPr>
        <p:spPr>
          <a:xfrm>
            <a:off x="619804" y="1686560"/>
            <a:ext cx="2066577" cy="109425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>
                <a:solidFill>
                  <a:schemeClr val="accent1">
                    <a:alpha val="42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7"/>
            </p:custDataLst>
          </p:nvPr>
        </p:nvCxnSpPr>
        <p:spPr>
          <a:xfrm>
            <a:off x="619804" y="2874175"/>
            <a:ext cx="207165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8"/>
            </p:custDataLst>
          </p:nvPr>
        </p:nvSpPr>
        <p:spPr>
          <a:xfrm>
            <a:off x="620439" y="3057080"/>
            <a:ext cx="2066577" cy="468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转换规则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9"/>
            </p:custDataLst>
          </p:nvPr>
        </p:nvSpPr>
        <p:spPr>
          <a:xfrm>
            <a:off x="619804" y="3524505"/>
            <a:ext cx="2071658" cy="1552156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实体→关系表，属性→字段，主键→主码，关联→外键/中间表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20"/>
            </p:custDataLst>
          </p:nvPr>
        </p:nvSpPr>
        <p:spPr>
          <a:xfrm>
            <a:off x="3089027" y="1686560"/>
            <a:ext cx="2069117" cy="109425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>
                <a:solidFill>
                  <a:schemeClr val="accent1">
                    <a:alpha val="42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21"/>
            </p:custDataLst>
          </p:nvPr>
        </p:nvCxnSpPr>
        <p:spPr>
          <a:xfrm>
            <a:off x="3089027" y="2874175"/>
            <a:ext cx="207038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22"/>
            </p:custDataLst>
          </p:nvPr>
        </p:nvSpPr>
        <p:spPr>
          <a:xfrm>
            <a:off x="3089027" y="3057080"/>
            <a:ext cx="2069117" cy="468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核心关系模式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3"/>
            </p:custDataLst>
          </p:nvPr>
        </p:nvSpPr>
        <p:spPr>
          <a:xfrm>
            <a:off x="3089027" y="3524505"/>
            <a:ext cx="2071658" cy="155088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共23张核心表，覆盖5大业务线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4"/>
            </p:custDataLst>
          </p:nvPr>
        </p:nvSpPr>
        <p:spPr>
          <a:xfrm>
            <a:off x="5558250" y="1686560"/>
            <a:ext cx="2070388" cy="109425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>
                <a:solidFill>
                  <a:schemeClr val="accent1">
                    <a:alpha val="42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5"/>
            </p:custDataLst>
          </p:nvPr>
        </p:nvCxnSpPr>
        <p:spPr>
          <a:xfrm>
            <a:off x="5558250" y="2874175"/>
            <a:ext cx="207038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26"/>
            </p:custDataLst>
          </p:nvPr>
        </p:nvSpPr>
        <p:spPr>
          <a:xfrm>
            <a:off x="5558250" y="3057080"/>
            <a:ext cx="2069752" cy="468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范式级别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7"/>
            </p:custDataLst>
          </p:nvPr>
        </p:nvSpPr>
        <p:spPr>
          <a:xfrm>
            <a:off x="5558885" y="3525140"/>
            <a:ext cx="2071658" cy="15496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所有关系模式均满足BCNF（Boyce-Codd范式），消除数据冗余与更新异常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Seven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物理结构设计 </a:t>
            </a:r>
            <a:br>
              <a:rPr lang="zh-CN" altLang="en-US"/>
            </a:b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物理结构设计 - 数据库与表结构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813050" y="3906520"/>
            <a:ext cx="2324735" cy="2316480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环形箭头 6"/>
          <p:cNvSpPr/>
          <p:nvPr>
            <p:custDataLst>
              <p:tags r:id="rId3"/>
            </p:custDataLst>
          </p:nvPr>
        </p:nvSpPr>
        <p:spPr>
          <a:xfrm>
            <a:off x="1985010" y="1561465"/>
            <a:ext cx="2510155" cy="2510155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457450" y="2034540"/>
            <a:ext cx="1565910" cy="1565910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024890" y="3236595"/>
            <a:ext cx="1891030" cy="1889760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环形箭头 8"/>
          <p:cNvSpPr/>
          <p:nvPr>
            <p:custDataLst>
              <p:tags r:id="rId6"/>
            </p:custDataLst>
          </p:nvPr>
        </p:nvSpPr>
        <p:spPr>
          <a:xfrm flipH="1">
            <a:off x="618490" y="2774315"/>
            <a:ext cx="2817495" cy="2817495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315210" y="3405505"/>
            <a:ext cx="3321050" cy="3320415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662680" y="4852670"/>
            <a:ext cx="626745" cy="42545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064510" y="2609215"/>
            <a:ext cx="349885" cy="415925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747520" y="3974465"/>
            <a:ext cx="445770" cy="414020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边界"/>
          <p:cNvSpPr/>
          <p:nvPr>
            <p:custDataLst>
              <p:tags r:id="rId11"/>
            </p:custDataLst>
          </p:nvPr>
        </p:nvSpPr>
        <p:spPr>
          <a:xfrm>
            <a:off x="6397434" y="1669732"/>
            <a:ext cx="5192142" cy="458152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正文"/>
          <p:cNvSpPr txBox="1"/>
          <p:nvPr>
            <p:custDataLst>
              <p:tags r:id="rId12"/>
            </p:custDataLst>
          </p:nvPr>
        </p:nvSpPr>
        <p:spPr>
          <a:xfrm>
            <a:off x="6405703" y="2227555"/>
            <a:ext cx="5184509" cy="7028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MySQL 8.0 + InnoDB存储引擎 + utf8mb4字符集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5" name="标题"/>
          <p:cNvSpPr txBox="1"/>
          <p:nvPr>
            <p:custDataLst>
              <p:tags r:id="rId13"/>
            </p:custDataLst>
          </p:nvPr>
        </p:nvSpPr>
        <p:spPr>
          <a:xfrm>
            <a:off x="7073564" y="1679273"/>
            <a:ext cx="4514104" cy="441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数据库环境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4"/>
            </p:custDataLst>
          </p:nvPr>
        </p:nvSpPr>
        <p:spPr>
          <a:xfrm>
            <a:off x="6406339" y="1681181"/>
            <a:ext cx="511391" cy="510119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latin typeface="+mn-ea"/>
                <a:cs typeface="微软雅黑" panose="020B0503020204020204" charset="-122"/>
                <a:sym typeface="+mn-ea"/>
              </a:rPr>
              <a:t>01</a:t>
            </a: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正文"/>
          <p:cNvSpPr txBox="1"/>
          <p:nvPr>
            <p:custDataLst>
              <p:tags r:id="rId15"/>
            </p:custDataLst>
          </p:nvPr>
        </p:nvSpPr>
        <p:spPr>
          <a:xfrm>
            <a:off x="6405703" y="3887031"/>
            <a:ext cx="5184509" cy="7028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全局公共表（Region/User/MonitoringDevice）+ 各业务线专属表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标题"/>
          <p:cNvSpPr txBox="1"/>
          <p:nvPr>
            <p:custDataLst>
              <p:tags r:id="rId16"/>
            </p:custDataLst>
          </p:nvPr>
        </p:nvSpPr>
        <p:spPr>
          <a:xfrm>
            <a:off x="7073564" y="3338749"/>
            <a:ext cx="4514104" cy="441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核心表设计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7"/>
            </p:custDataLst>
          </p:nvPr>
        </p:nvSpPr>
        <p:spPr>
          <a:xfrm>
            <a:off x="6406339" y="3340657"/>
            <a:ext cx="511391" cy="510119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latin typeface="+mn-ea"/>
                <a:cs typeface="微软雅黑" panose="020B0503020204020204" charset="-122"/>
                <a:sym typeface="+mn-ea"/>
              </a:rPr>
              <a:t>02</a:t>
            </a: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正文"/>
          <p:cNvSpPr txBox="1"/>
          <p:nvPr>
            <p:custDataLst>
              <p:tags r:id="rId18"/>
            </p:custDataLst>
          </p:nvPr>
        </p:nvSpPr>
        <p:spPr>
          <a:xfrm>
            <a:off x="6405703" y="5546506"/>
            <a:ext cx="5184509" cy="7028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主键唯一约束、外键关联约束、字段类型约束（如枚举类型限制状态值）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19"/>
            </p:custDataLst>
          </p:nvPr>
        </p:nvSpPr>
        <p:spPr>
          <a:xfrm>
            <a:off x="7073564" y="4998224"/>
            <a:ext cx="4514104" cy="441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约束设计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20"/>
            </p:custDataLst>
          </p:nvPr>
        </p:nvSpPr>
        <p:spPr>
          <a:xfrm>
            <a:off x="6406339" y="5000132"/>
            <a:ext cx="511391" cy="510119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latin typeface="+mn-ea"/>
                <a:cs typeface="微软雅黑" panose="020B0503020204020204" charset="-122"/>
                <a:sym typeface="+mn-ea"/>
              </a:rPr>
              <a:t>03</a:t>
            </a: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Eight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数据优化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64" name="直接连接符 63"/>
          <p:cNvCxnSpPr/>
          <p:nvPr>
            <p:custDataLst>
              <p:tags r:id="rId3"/>
            </p:custDataLst>
          </p:nvPr>
        </p:nvCxnSpPr>
        <p:spPr>
          <a:xfrm>
            <a:off x="1656715" y="279400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4"/>
            </p:custDataLst>
          </p:nvPr>
        </p:nvCxnSpPr>
        <p:spPr>
          <a:xfrm>
            <a:off x="1663065" y="279400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5"/>
            </p:custDataLst>
          </p:nvPr>
        </p:nvSpPr>
        <p:spPr>
          <a:xfrm>
            <a:off x="1656715" y="226250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01.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6"/>
            </p:custDataLst>
          </p:nvPr>
        </p:nvSpPr>
        <p:spPr>
          <a:xfrm>
            <a:off x="1656715" y="296037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小组构成与核心分工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7"/>
            </p:custDataLst>
          </p:nvPr>
        </p:nvCxnSpPr>
        <p:spPr>
          <a:xfrm>
            <a:off x="1656715" y="480250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8"/>
            </p:custDataLst>
          </p:nvPr>
        </p:nvCxnSpPr>
        <p:spPr>
          <a:xfrm>
            <a:off x="1663065" y="480250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9"/>
            </p:custDataLst>
          </p:nvPr>
        </p:nvSpPr>
        <p:spPr>
          <a:xfrm>
            <a:off x="1656715" y="427164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04.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0"/>
            </p:custDataLst>
          </p:nvPr>
        </p:nvSpPr>
        <p:spPr>
          <a:xfrm>
            <a:off x="1656715" y="4968875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关键数据项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与非功能需求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11"/>
            </p:custDataLst>
          </p:nvPr>
        </p:nvCxnSpPr>
        <p:spPr>
          <a:xfrm>
            <a:off x="5182235" y="279400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12"/>
            </p:custDataLst>
          </p:nvPr>
        </p:nvCxnSpPr>
        <p:spPr>
          <a:xfrm>
            <a:off x="5188585" y="279400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13"/>
            </p:custDataLst>
          </p:nvPr>
        </p:nvSpPr>
        <p:spPr>
          <a:xfrm>
            <a:off x="5182235" y="226250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02.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14"/>
            </p:custDataLst>
          </p:nvPr>
        </p:nvSpPr>
        <p:spPr>
          <a:xfrm>
            <a:off x="5182235" y="296037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系统业务概述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5"/>
            </p:custDataLst>
          </p:nvPr>
        </p:nvCxnSpPr>
        <p:spPr>
          <a:xfrm>
            <a:off x="8707755" y="279400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6"/>
            </p:custDataLst>
          </p:nvPr>
        </p:nvCxnSpPr>
        <p:spPr>
          <a:xfrm>
            <a:off x="8714105" y="279400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7"/>
            </p:custDataLst>
          </p:nvPr>
        </p:nvSpPr>
        <p:spPr>
          <a:xfrm>
            <a:off x="8707755" y="226250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03.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8"/>
            </p:custDataLst>
          </p:nvPr>
        </p:nvSpPr>
        <p:spPr>
          <a:xfrm>
            <a:off x="8707755" y="296037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核心业务线用例总览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9"/>
            </p:custDataLst>
          </p:nvPr>
        </p:nvCxnSpPr>
        <p:spPr>
          <a:xfrm>
            <a:off x="5182235" y="480187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0"/>
            </p:custDataLst>
          </p:nvPr>
        </p:nvCxnSpPr>
        <p:spPr>
          <a:xfrm>
            <a:off x="5188585" y="480187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1"/>
            </p:custDataLst>
          </p:nvPr>
        </p:nvSpPr>
        <p:spPr>
          <a:xfrm>
            <a:off x="5182235" y="4271010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05.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2"/>
            </p:custDataLst>
          </p:nvPr>
        </p:nvSpPr>
        <p:spPr>
          <a:xfrm>
            <a:off x="5182235" y="496824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系统概念结构设计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55" name="直接连接符 154"/>
          <p:cNvCxnSpPr/>
          <p:nvPr>
            <p:custDataLst>
              <p:tags r:id="rId23"/>
            </p:custDataLst>
          </p:nvPr>
        </p:nvCxnSpPr>
        <p:spPr>
          <a:xfrm>
            <a:off x="8707755" y="480123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>
            <p:custDataLst>
              <p:tags r:id="rId24"/>
            </p:custDataLst>
          </p:nvPr>
        </p:nvCxnSpPr>
        <p:spPr>
          <a:xfrm>
            <a:off x="8714105" y="480123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序号"/>
          <p:cNvSpPr txBox="1"/>
          <p:nvPr>
            <p:custDataLst>
              <p:tags r:id="rId25"/>
            </p:custDataLst>
          </p:nvPr>
        </p:nvSpPr>
        <p:spPr>
          <a:xfrm>
            <a:off x="8707755" y="427037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06.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59" name="标题"/>
          <p:cNvSpPr txBox="1"/>
          <p:nvPr>
            <p:custDataLst>
              <p:tags r:id="rId26"/>
            </p:custDataLst>
          </p:nvPr>
        </p:nvSpPr>
        <p:spPr>
          <a:xfrm>
            <a:off x="8707755" y="4967605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逻辑结构设计 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8330"/>
            <a:ext cx="5206365" cy="763270"/>
          </a:xfrm>
        </p:spPr>
        <p:txBody>
          <a:bodyPr/>
          <a:lstStyle/>
          <a:p>
            <a:r>
              <a:rPr lang="zh-CN" altLang="en-US"/>
              <a:t>数据优化 - 索引与视图设计</a:t>
            </a:r>
            <a:endParaRPr lang="zh-CN" altLang="en-US"/>
          </a:p>
        </p:txBody>
      </p:sp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>
            <a:off x="10228793" y="-3888"/>
            <a:ext cx="1830008" cy="884407"/>
          </a:xfrm>
          <a:custGeom>
            <a:avLst/>
            <a:gdLst>
              <a:gd name="connsiteX0" fmla="*/ 0 w 1830008"/>
              <a:gd name="connsiteY0" fmla="*/ 0 h 884407"/>
              <a:gd name="connsiteX1" fmla="*/ 1830008 w 1830008"/>
              <a:gd name="connsiteY1" fmla="*/ 0 h 884407"/>
              <a:gd name="connsiteX2" fmla="*/ 1826903 w 1830008"/>
              <a:gd name="connsiteY2" fmla="*/ 61496 h 884407"/>
              <a:gd name="connsiteX3" fmla="*/ 915004 w 1830008"/>
              <a:gd name="connsiteY3" fmla="*/ 884407 h 884407"/>
              <a:gd name="connsiteX4" fmla="*/ 3105 w 1830008"/>
              <a:gd name="connsiteY4" fmla="*/ 61496 h 884407"/>
              <a:gd name="connsiteX5" fmla="*/ 0 w 1830008"/>
              <a:gd name="connsiteY5" fmla="*/ 0 h 88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008" h="884407">
                <a:moveTo>
                  <a:pt x="0" y="0"/>
                </a:moveTo>
                <a:lnTo>
                  <a:pt x="1830008" y="0"/>
                </a:lnTo>
                <a:lnTo>
                  <a:pt x="1826903" y="61496"/>
                </a:lnTo>
                <a:cubicBezTo>
                  <a:pt x="1779962" y="523713"/>
                  <a:pt x="1389605" y="884407"/>
                  <a:pt x="915004" y="884407"/>
                </a:cubicBezTo>
                <a:cubicBezTo>
                  <a:pt x="440403" y="884407"/>
                  <a:pt x="50046" y="523713"/>
                  <a:pt x="3105" y="614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5519420" y="5098415"/>
            <a:ext cx="3309620" cy="1759585"/>
          </a:xfrm>
          <a:custGeom>
            <a:avLst/>
            <a:gdLst>
              <a:gd name="connsiteX0" fmla="*/ 1772998 w 3545996"/>
              <a:gd name="connsiteY0" fmla="*/ 0 h 1920395"/>
              <a:gd name="connsiteX1" fmla="*/ 3545996 w 3545996"/>
              <a:gd name="connsiteY1" fmla="*/ 1772998 h 1920395"/>
              <a:gd name="connsiteX2" fmla="*/ 3538553 w 3545996"/>
              <a:gd name="connsiteY2" fmla="*/ 1920395 h 1920395"/>
              <a:gd name="connsiteX3" fmla="*/ 7443 w 3545996"/>
              <a:gd name="connsiteY3" fmla="*/ 1920395 h 1920395"/>
              <a:gd name="connsiteX4" fmla="*/ 0 w 3545996"/>
              <a:gd name="connsiteY4" fmla="*/ 1772998 h 1920395"/>
              <a:gd name="connsiteX5" fmla="*/ 1772998 w 3545996"/>
              <a:gd name="connsiteY5" fmla="*/ 0 h 19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5996" h="1920395">
                <a:moveTo>
                  <a:pt x="1772998" y="0"/>
                </a:moveTo>
                <a:cubicBezTo>
                  <a:pt x="2752198" y="0"/>
                  <a:pt x="3545996" y="793798"/>
                  <a:pt x="3545996" y="1772998"/>
                </a:cubicBezTo>
                <a:lnTo>
                  <a:pt x="3538553" y="1920395"/>
                </a:lnTo>
                <a:lnTo>
                  <a:pt x="7443" y="1920395"/>
                </a:lnTo>
                <a:lnTo>
                  <a:pt x="0" y="1772998"/>
                </a:lnTo>
                <a:cubicBezTo>
                  <a:pt x="0" y="793798"/>
                  <a:pt x="793798" y="0"/>
                  <a:pt x="17729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62542" y="1"/>
            <a:ext cx="1169874" cy="778919"/>
          </a:xfrm>
          <a:custGeom>
            <a:avLst/>
            <a:gdLst>
              <a:gd name="connsiteX0" fmla="*/ 35505 w 1169874"/>
              <a:gd name="connsiteY0" fmla="*/ 0 h 778919"/>
              <a:gd name="connsiteX1" fmla="*/ 1134369 w 1169874"/>
              <a:gd name="connsiteY1" fmla="*/ 0 h 778919"/>
              <a:gd name="connsiteX2" fmla="*/ 1157990 w 1169874"/>
              <a:gd name="connsiteY2" fmla="*/ 76097 h 778919"/>
              <a:gd name="connsiteX3" fmla="*/ 1169874 w 1169874"/>
              <a:gd name="connsiteY3" fmla="*/ 193982 h 778919"/>
              <a:gd name="connsiteX4" fmla="*/ 584937 w 1169874"/>
              <a:gd name="connsiteY4" fmla="*/ 778919 h 778919"/>
              <a:gd name="connsiteX5" fmla="*/ 0 w 1169874"/>
              <a:gd name="connsiteY5" fmla="*/ 193982 h 778919"/>
              <a:gd name="connsiteX6" fmla="*/ 11884 w 1169874"/>
              <a:gd name="connsiteY6" fmla="*/ 76097 h 778919"/>
              <a:gd name="connsiteX7" fmla="*/ 35505 w 1169874"/>
              <a:gd name="connsiteY7" fmla="*/ 0 h 77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874" h="778919">
                <a:moveTo>
                  <a:pt x="35505" y="0"/>
                </a:moveTo>
                <a:lnTo>
                  <a:pt x="1134369" y="0"/>
                </a:lnTo>
                <a:lnTo>
                  <a:pt x="1157990" y="76097"/>
                </a:lnTo>
                <a:cubicBezTo>
                  <a:pt x="1165782" y="114175"/>
                  <a:pt x="1169874" y="153601"/>
                  <a:pt x="1169874" y="193982"/>
                </a:cubicBezTo>
                <a:cubicBezTo>
                  <a:pt x="1169874" y="517034"/>
                  <a:pt x="907989" y="778919"/>
                  <a:pt x="584937" y="778919"/>
                </a:cubicBezTo>
                <a:cubicBezTo>
                  <a:pt x="261885" y="778919"/>
                  <a:pt x="0" y="517034"/>
                  <a:pt x="0" y="193982"/>
                </a:cubicBezTo>
                <a:cubicBezTo>
                  <a:pt x="0" y="153601"/>
                  <a:pt x="4092" y="114175"/>
                  <a:pt x="11884" y="76097"/>
                </a:cubicBezTo>
                <a:lnTo>
                  <a:pt x="35505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8" name="图片 7" descr="/data/temp/e8e652ad-ead3-11f0-9b52-eac7979e90e4.jpg@base@tag=imgScale&amp;m=1&amp;w=1502&amp;h=1497&amp;q=95e8e652ad-ead3-11f0-9b52-eac7979e90e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7368" r="17309"/>
          <a:stretch>
            <a:fillRect/>
          </a:stretch>
        </p:blipFill>
        <p:spPr>
          <a:xfrm>
            <a:off x="6215143" y="513580"/>
            <a:ext cx="5410888" cy="5393938"/>
          </a:xfrm>
          <a:custGeom>
            <a:avLst/>
            <a:gdLst>
              <a:gd name="connsiteX0" fmla="*/ 989815 w 5410888"/>
              <a:gd name="connsiteY0" fmla="*/ 0 h 5393938"/>
              <a:gd name="connsiteX1" fmla="*/ 1974519 w 5410888"/>
              <a:gd name="connsiteY1" fmla="*/ 888612 h 5393938"/>
              <a:gd name="connsiteX2" fmla="*/ 1979442 w 5410888"/>
              <a:gd name="connsiteY2" fmla="*/ 986104 h 5393938"/>
              <a:gd name="connsiteX3" fmla="*/ 1980571 w 5410888"/>
              <a:gd name="connsiteY3" fmla="*/ 985995 h 5393938"/>
              <a:gd name="connsiteX4" fmla="*/ 1985485 w 5410888"/>
              <a:gd name="connsiteY4" fmla="*/ 1083303 h 5393938"/>
              <a:gd name="connsiteX5" fmla="*/ 3113630 w 5410888"/>
              <a:gd name="connsiteY5" fmla="*/ 2101358 h 5393938"/>
              <a:gd name="connsiteX6" fmla="*/ 3229575 w 5410888"/>
              <a:gd name="connsiteY6" fmla="*/ 2095503 h 5393938"/>
              <a:gd name="connsiteX7" fmla="*/ 3269085 w 5410888"/>
              <a:gd name="connsiteY7" fmla="*/ 2089473 h 5393938"/>
              <a:gd name="connsiteX8" fmla="*/ 3272119 w 5410888"/>
              <a:gd name="connsiteY8" fmla="*/ 2092831 h 5393938"/>
              <a:gd name="connsiteX9" fmla="*/ 3389084 w 5410888"/>
              <a:gd name="connsiteY9" fmla="*/ 2062756 h 5393938"/>
              <a:gd name="connsiteX10" fmla="*/ 3728204 w 5410888"/>
              <a:gd name="connsiteY10" fmla="*/ 2028570 h 5393938"/>
              <a:gd name="connsiteX11" fmla="*/ 5410888 w 5410888"/>
              <a:gd name="connsiteY11" fmla="*/ 3711254 h 5393938"/>
              <a:gd name="connsiteX12" fmla="*/ 3728204 w 5410888"/>
              <a:gd name="connsiteY12" fmla="*/ 5393938 h 5393938"/>
              <a:gd name="connsiteX13" fmla="*/ 2045520 w 5410888"/>
              <a:gd name="connsiteY13" fmla="*/ 3711254 h 5393938"/>
              <a:gd name="connsiteX14" fmla="*/ 2079706 w 5410888"/>
              <a:gd name="connsiteY14" fmla="*/ 3372135 h 5393938"/>
              <a:gd name="connsiteX15" fmla="*/ 2088475 w 5410888"/>
              <a:gd name="connsiteY15" fmla="*/ 3338034 h 5393938"/>
              <a:gd name="connsiteX16" fmla="*/ 2100768 w 5410888"/>
              <a:gd name="connsiteY16" fmla="*/ 3175552 h 5393938"/>
              <a:gd name="connsiteX17" fmla="*/ 1022845 w 5410888"/>
              <a:gd name="connsiteY17" fmla="*/ 1981065 h 5393938"/>
              <a:gd name="connsiteX18" fmla="*/ 992119 w 5410888"/>
              <a:gd name="connsiteY18" fmla="*/ 1979514 h 5393938"/>
              <a:gd name="connsiteX19" fmla="*/ 989815 w 5410888"/>
              <a:gd name="connsiteY19" fmla="*/ 1979630 h 5393938"/>
              <a:gd name="connsiteX20" fmla="*/ 0 w 5410888"/>
              <a:gd name="connsiteY20" fmla="*/ 989815 h 5393938"/>
              <a:gd name="connsiteX21" fmla="*/ 989815 w 5410888"/>
              <a:gd name="connsiteY21" fmla="*/ 0 h 539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10888" h="5393938">
                <a:moveTo>
                  <a:pt x="989815" y="0"/>
                </a:moveTo>
                <a:cubicBezTo>
                  <a:pt x="1502309" y="0"/>
                  <a:pt x="1923831" y="389492"/>
                  <a:pt x="1974519" y="888612"/>
                </a:cubicBezTo>
                <a:lnTo>
                  <a:pt x="1979442" y="986104"/>
                </a:lnTo>
                <a:lnTo>
                  <a:pt x="1980571" y="985995"/>
                </a:lnTo>
                <a:lnTo>
                  <a:pt x="1985485" y="1083303"/>
                </a:lnTo>
                <a:cubicBezTo>
                  <a:pt x="2043557" y="1655129"/>
                  <a:pt x="2526482" y="2101358"/>
                  <a:pt x="3113630" y="2101358"/>
                </a:cubicBezTo>
                <a:cubicBezTo>
                  <a:pt x="3152773" y="2101358"/>
                  <a:pt x="3191453" y="2099375"/>
                  <a:pt x="3229575" y="2095503"/>
                </a:cubicBezTo>
                <a:lnTo>
                  <a:pt x="3269085" y="2089473"/>
                </a:lnTo>
                <a:lnTo>
                  <a:pt x="3272119" y="2092831"/>
                </a:lnTo>
                <a:lnTo>
                  <a:pt x="3389084" y="2062756"/>
                </a:lnTo>
                <a:cubicBezTo>
                  <a:pt x="3498623" y="2040341"/>
                  <a:pt x="3612039" y="2028570"/>
                  <a:pt x="3728204" y="2028570"/>
                </a:cubicBezTo>
                <a:cubicBezTo>
                  <a:pt x="4657525" y="2028570"/>
                  <a:pt x="5410888" y="2781933"/>
                  <a:pt x="5410888" y="3711254"/>
                </a:cubicBezTo>
                <a:cubicBezTo>
                  <a:pt x="5410888" y="4640575"/>
                  <a:pt x="4657525" y="5393938"/>
                  <a:pt x="3728204" y="5393938"/>
                </a:cubicBezTo>
                <a:cubicBezTo>
                  <a:pt x="2798883" y="5393938"/>
                  <a:pt x="2045520" y="4640575"/>
                  <a:pt x="2045520" y="3711254"/>
                </a:cubicBezTo>
                <a:cubicBezTo>
                  <a:pt x="2045520" y="3595089"/>
                  <a:pt x="2057292" y="3481673"/>
                  <a:pt x="2079706" y="3372135"/>
                </a:cubicBezTo>
                <a:lnTo>
                  <a:pt x="2088475" y="3338034"/>
                </a:lnTo>
                <a:lnTo>
                  <a:pt x="2100768" y="3175552"/>
                </a:lnTo>
                <a:cubicBezTo>
                  <a:pt x="2100768" y="2553876"/>
                  <a:pt x="1628299" y="2042552"/>
                  <a:pt x="1022845" y="1981065"/>
                </a:cubicBezTo>
                <a:lnTo>
                  <a:pt x="992119" y="1979514"/>
                </a:lnTo>
                <a:lnTo>
                  <a:pt x="989815" y="1979630"/>
                </a:lnTo>
                <a:cubicBezTo>
                  <a:pt x="443155" y="1979630"/>
                  <a:pt x="0" y="1536475"/>
                  <a:pt x="0" y="989815"/>
                </a:cubicBezTo>
                <a:cubicBezTo>
                  <a:pt x="0" y="443155"/>
                  <a:pt x="443155" y="0"/>
                  <a:pt x="989815" y="0"/>
                </a:cubicBezTo>
                <a:close/>
              </a:path>
            </a:pathLst>
          </a:custGeom>
          <a:solidFill>
            <a:schemeClr val="accen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边界"/>
          <p:cNvSpPr/>
          <p:nvPr>
            <p:custDataLst>
              <p:tags r:id="rId7"/>
            </p:custDataLst>
          </p:nvPr>
        </p:nvSpPr>
        <p:spPr>
          <a:xfrm>
            <a:off x="632418" y="1686560"/>
            <a:ext cx="5184225" cy="457454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正文"/>
          <p:cNvSpPr txBox="1"/>
          <p:nvPr>
            <p:custDataLst>
              <p:tags r:id="rId8"/>
            </p:custDataLst>
          </p:nvPr>
        </p:nvSpPr>
        <p:spPr>
          <a:xfrm>
            <a:off x="648295" y="2010455"/>
            <a:ext cx="2373960" cy="1087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核心索引（4类关键索引）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1" name="正文"/>
          <p:cNvSpPr txBox="1"/>
          <p:nvPr>
            <p:custDataLst>
              <p:tags r:id="rId9"/>
            </p:custDataLst>
          </p:nvPr>
        </p:nvSpPr>
        <p:spPr>
          <a:xfrm>
            <a:off x="3442683" y="2010455"/>
            <a:ext cx="2373960" cy="1087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监测记录时间索引：优化时间范围查询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2" name="正文"/>
          <p:cNvSpPr txBox="1"/>
          <p:nvPr>
            <p:custDataLst>
              <p:tags r:id="rId10"/>
            </p:custDataLst>
          </p:nvPr>
        </p:nvSpPr>
        <p:spPr>
          <a:xfrm>
            <a:off x="648295" y="3455281"/>
            <a:ext cx="2373960" cy="1087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环境数据异常标志索引：快速定位异常数据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3" name="正文"/>
          <p:cNvSpPr txBox="1"/>
          <p:nvPr>
            <p:custDataLst>
              <p:tags r:id="rId11"/>
            </p:custDataLst>
          </p:nvPr>
        </p:nvSpPr>
        <p:spPr>
          <a:xfrm>
            <a:off x="3442683" y="3455281"/>
            <a:ext cx="2373960" cy="1087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预约日期复合索引：筛选预约记录高效查询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4" name="正文"/>
          <p:cNvSpPr txBox="1"/>
          <p:nvPr>
            <p:custDataLst>
              <p:tags r:id="rId12"/>
            </p:custDataLst>
          </p:nvPr>
        </p:nvSpPr>
        <p:spPr>
          <a:xfrm>
            <a:off x="648295" y="4900106"/>
            <a:ext cx="2373960" cy="1087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科研项目状态索引：快速检索项目状态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8330"/>
            <a:ext cx="7285990" cy="763270"/>
          </a:xfrm>
        </p:spPr>
        <p:txBody>
          <a:bodyPr/>
          <a:lstStyle/>
          <a:p>
            <a:r>
              <a:rPr lang="zh-CN" altLang="en-US"/>
              <a:t>数据优化 - 索引与视图设计</a:t>
            </a:r>
            <a:endParaRPr lang="zh-CN" altLang="en-US"/>
          </a:p>
        </p:txBody>
      </p:sp>
      <p:sp>
        <p:nvSpPr>
          <p:cNvPr id="109" name="矩形 108"/>
          <p:cNvSpPr/>
          <p:nvPr>
            <p:custDataLst>
              <p:tags r:id="rId2"/>
            </p:custDataLst>
          </p:nvPr>
        </p:nvSpPr>
        <p:spPr>
          <a:xfrm rot="2398441">
            <a:off x="7207341" y="1978730"/>
            <a:ext cx="4051244" cy="4051244"/>
          </a:xfrm>
          <a:prstGeom prst="rect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0" name="图片 109" descr="/data/temp/e8fee890-ead3-11f0-b866-366d48a85493.jpg@base@tag=imgScale&amp;m=1&amp;w=1496&amp;h=1767&amp;q=95e8fee890-ead3-11f0-b866-366d48a8549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5048" r="20519"/>
          <a:stretch>
            <a:fillRect/>
          </a:stretch>
        </p:blipFill>
        <p:spPr>
          <a:xfrm>
            <a:off x="6819896" y="492726"/>
            <a:ext cx="5388953" cy="6365274"/>
          </a:xfrm>
          <a:custGeom>
            <a:avLst/>
            <a:gdLst>
              <a:gd name="connsiteX0" fmla="*/ 3133628 w 5388954"/>
              <a:gd name="connsiteY0" fmla="*/ 0 h 6365274"/>
              <a:gd name="connsiteX1" fmla="*/ 5388954 w 5388954"/>
              <a:gd name="connsiteY1" fmla="*/ 1902469 h 6365274"/>
              <a:gd name="connsiteX2" fmla="*/ 5388954 w 5388954"/>
              <a:gd name="connsiteY2" fmla="*/ 4863833 h 6365274"/>
              <a:gd name="connsiteX3" fmla="*/ 4122421 w 5388954"/>
              <a:gd name="connsiteY3" fmla="*/ 6365274 h 6365274"/>
              <a:gd name="connsiteX4" fmla="*/ 3142028 w 5388954"/>
              <a:gd name="connsiteY4" fmla="*/ 6365274 h 6365274"/>
              <a:gd name="connsiteX5" fmla="*/ 0 w 5388954"/>
              <a:gd name="connsiteY5" fmla="*/ 3714833 h 636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8954" h="6365274">
                <a:moveTo>
                  <a:pt x="3133628" y="0"/>
                </a:moveTo>
                <a:lnTo>
                  <a:pt x="5388954" y="1902469"/>
                </a:lnTo>
                <a:lnTo>
                  <a:pt x="5388954" y="4863833"/>
                </a:lnTo>
                <a:lnTo>
                  <a:pt x="4122421" y="6365274"/>
                </a:lnTo>
                <a:lnTo>
                  <a:pt x="3142028" y="6365274"/>
                </a:lnTo>
                <a:lnTo>
                  <a:pt x="0" y="37148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边界"/>
          <p:cNvSpPr/>
          <p:nvPr>
            <p:custDataLst>
              <p:tags r:id="rId5"/>
            </p:custDataLst>
          </p:nvPr>
        </p:nvSpPr>
        <p:spPr>
          <a:xfrm>
            <a:off x="639515" y="1670367"/>
            <a:ext cx="5187822" cy="45777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24898" y="1727565"/>
            <a:ext cx="571976" cy="4575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156200" y="1670367"/>
            <a:ext cx="4671137" cy="6660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核心视图（4类统计视图）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24898" y="2705644"/>
            <a:ext cx="571976" cy="4575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1156200" y="2648446"/>
            <a:ext cx="4671137" cy="6660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物种保护级别统计视图：支持保护决策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624898" y="3683723"/>
            <a:ext cx="571976" cy="4575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en-US" altLang="zh-CN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156200" y="3626525"/>
            <a:ext cx="4671137" cy="6660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监测数据质量视图：追踪审核进度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624898" y="4661802"/>
            <a:ext cx="571976" cy="4575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en-US" altLang="zh-CN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1156200" y="4604604"/>
            <a:ext cx="4671137" cy="6660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环境预警统计视图：日常监测日报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624898" y="5639881"/>
            <a:ext cx="571976" cy="4575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>
                <a:solidFill>
                  <a:schemeClr val="accent1"/>
                </a:solidFill>
                <a:latin typeface="+mn-ea"/>
                <a:cs typeface="+mn-ea"/>
              </a:rPr>
              <a:t>05</a:t>
            </a:r>
            <a:endParaRPr lang="en-US" altLang="zh-CN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1156200" y="5582683"/>
            <a:ext cx="4671137" cy="6660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游客流量实时视图：管理大屏展示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Nine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数据库高级编程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data/temp/e8c00cd2-ead3-11f0-9336-ea9c01d9be1b.jpg@base@tag=imgScale&amp;m=1&amp;w=1394&amp;h=1904&amp;q=95e8c00cd2-ead3-11f0-9336-ea9c01d9be1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5451" r="25745"/>
          <a:stretch>
            <a:fillRect/>
          </a:stretch>
        </p:blipFill>
        <p:spPr>
          <a:xfrm>
            <a:off x="0" y="0"/>
            <a:ext cx="502192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9" h="10800">
                <a:moveTo>
                  <a:pt x="0" y="0"/>
                </a:moveTo>
                <a:lnTo>
                  <a:pt x="7909" y="0"/>
                </a:lnTo>
                <a:lnTo>
                  <a:pt x="790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>
            <a:solidFill>
              <a:schemeClr val="accent1">
                <a:alpha val="10000"/>
              </a:schemeClr>
            </a:solidFill>
          </a:ln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4494530" y="855345"/>
            <a:ext cx="7094220" cy="183388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42305" y="1151890"/>
            <a:ext cx="5566410" cy="1179830"/>
          </a:xfrm>
        </p:spPr>
        <p:txBody>
          <a:bodyPr/>
          <a:lstStyle/>
          <a:p>
            <a:pPr marL="0" indent="0" fontAlgn="auto">
              <a:lnSpc>
                <a:spcPct val="120000"/>
              </a:lnSpc>
            </a:pPr>
            <a:r>
              <a:rPr lang="zh-CN" altLang="en-US">
                <a:solidFill>
                  <a:srgbClr val="FFFFFF"/>
                </a:solidFill>
              </a:rPr>
              <a:t>数据库高级编程 - 存储过程与触发器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边界"/>
          <p:cNvSpPr/>
          <p:nvPr>
            <p:custDataLst>
              <p:tags r:id="rId5"/>
            </p:custDataLst>
          </p:nvPr>
        </p:nvSpPr>
        <p:spPr>
          <a:xfrm>
            <a:off x="5753694" y="3118882"/>
            <a:ext cx="5839918" cy="311798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5748613" y="3434516"/>
            <a:ext cx="2709878" cy="581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存储过程示例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748613" y="3125233"/>
            <a:ext cx="783051" cy="309283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886534" y="3434516"/>
            <a:ext cx="2709878" cy="581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监测数据审核存储过程：确保数据二次确认后生效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8886534" y="3125233"/>
            <a:ext cx="783051" cy="309283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5748613" y="4552888"/>
            <a:ext cx="2709878" cy="581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异常数据预警存储过程：按阈值分级生成预警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5748613" y="4243605"/>
            <a:ext cx="783051" cy="309283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886534" y="4552888"/>
            <a:ext cx="2709878" cy="581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触发器示例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8886534" y="4243605"/>
            <a:ext cx="783051" cy="309283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5748613" y="5671261"/>
            <a:ext cx="2709878" cy="581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环境数据异常触发器：新增数据自动判断异常并生成预警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5748613" y="5361978"/>
            <a:ext cx="783051" cy="309283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05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8886534" y="5671261"/>
            <a:ext cx="2709878" cy="581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预约确认流量触发器：预约生效后自动更新区域游客数量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8886534" y="5361978"/>
            <a:ext cx="783051" cy="309283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06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Ten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数据安全策略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数据安全策略 - 分级防护与风险控制</a:t>
            </a:r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4529455" y="1879600"/>
            <a:ext cx="1272540" cy="1293495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3721735" y="5622290"/>
            <a:ext cx="610870" cy="640715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609600" y="4019550"/>
            <a:ext cx="1894205" cy="1908175"/>
          </a:xfrm>
          <a:prstGeom prst="rect">
            <a:avLst/>
          </a:prstGeom>
          <a:solidFill>
            <a:schemeClr val="accent1">
              <a:alpha val="51000"/>
            </a:schemeClr>
          </a:solidFill>
          <a:ln w="285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209675" y="1687830"/>
            <a:ext cx="1176655" cy="12350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2182495" y="2435225"/>
            <a:ext cx="2581910" cy="2564765"/>
          </a:xfrm>
          <a:prstGeom prst="rect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08050" y="3331446"/>
            <a:ext cx="730800" cy="772323"/>
          </a:xfrm>
          <a:prstGeom prst="rect">
            <a:avLst/>
          </a:prstGeom>
        </p:spPr>
      </p:pic>
      <p:pic>
        <p:nvPicPr>
          <p:cNvPr id="35" name="图片 34" descr="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09970" y="2085768"/>
            <a:ext cx="376065" cy="439200"/>
          </a:xfrm>
          <a:prstGeom prst="rect">
            <a:avLst/>
          </a:prstGeom>
        </p:spPr>
      </p:pic>
      <p:pic>
        <p:nvPicPr>
          <p:cNvPr id="37" name="图片 36" descr="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01495" y="2209548"/>
            <a:ext cx="528461" cy="633600"/>
          </a:xfrm>
          <a:prstGeom prst="rect">
            <a:avLst/>
          </a:prstGeom>
        </p:spPr>
      </p:pic>
      <p:pic>
        <p:nvPicPr>
          <p:cNvPr id="38" name="图片 37" descr="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09303" y="4626238"/>
            <a:ext cx="694800" cy="694800"/>
          </a:xfrm>
          <a:prstGeom prst="rect">
            <a:avLst/>
          </a:prstGeom>
        </p:spPr>
      </p:pic>
      <p:pic>
        <p:nvPicPr>
          <p:cNvPr id="39" name="图片 38" descr="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0655" y="5764448"/>
            <a:ext cx="233031" cy="356400"/>
          </a:xfrm>
          <a:prstGeom prst="rect">
            <a:avLst/>
          </a:prstGeom>
        </p:spPr>
      </p:pic>
      <p:sp>
        <p:nvSpPr>
          <p:cNvPr id="5" name="边界"/>
          <p:cNvSpPr/>
          <p:nvPr>
            <p:custDataLst>
              <p:tags r:id="rId22"/>
            </p:custDataLst>
          </p:nvPr>
        </p:nvSpPr>
        <p:spPr>
          <a:xfrm>
            <a:off x="6435090" y="1674178"/>
            <a:ext cx="5183505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3"/>
            </p:custDataLst>
          </p:nvPr>
        </p:nvSpPr>
        <p:spPr>
          <a:xfrm>
            <a:off x="6420485" y="1682433"/>
            <a:ext cx="571500" cy="60071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9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4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24"/>
            </p:custDataLst>
          </p:nvPr>
        </p:nvSpPr>
        <p:spPr>
          <a:xfrm>
            <a:off x="7210425" y="1682433"/>
            <a:ext cx="4408170" cy="294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RBAC权限模型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25"/>
            </p:custDataLst>
          </p:nvPr>
        </p:nvSpPr>
        <p:spPr>
          <a:xfrm>
            <a:off x="7210425" y="1985328"/>
            <a:ext cx="4408170" cy="5264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生态监测员、数据分析师、系统管理员等角色差异化授权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26"/>
            </p:custDataLst>
          </p:nvPr>
        </p:nvSpPr>
        <p:spPr>
          <a:xfrm>
            <a:off x="6420485" y="2923858"/>
            <a:ext cx="571500" cy="60071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9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4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27"/>
            </p:custDataLst>
          </p:nvPr>
        </p:nvSpPr>
        <p:spPr>
          <a:xfrm>
            <a:off x="7210425" y="2923858"/>
            <a:ext cx="4408170" cy="294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登录安全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28"/>
            </p:custDataLst>
          </p:nvPr>
        </p:nvSpPr>
        <p:spPr>
          <a:xfrm>
            <a:off x="7210425" y="3226753"/>
            <a:ext cx="4408170" cy="5264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SHA-256密码加密、5次失败锁定30分钟、30分钟会话超时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9"/>
            </p:custDataLst>
          </p:nvPr>
        </p:nvSpPr>
        <p:spPr>
          <a:xfrm>
            <a:off x="6420485" y="4165282"/>
            <a:ext cx="571500" cy="60071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9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en-US" altLang="zh-CN" sz="4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30"/>
            </p:custDataLst>
          </p:nvPr>
        </p:nvSpPr>
        <p:spPr>
          <a:xfrm>
            <a:off x="7210425" y="4165282"/>
            <a:ext cx="4408170" cy="294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数据防护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31"/>
            </p:custDataLst>
          </p:nvPr>
        </p:nvSpPr>
        <p:spPr>
          <a:xfrm>
            <a:off x="7210425" y="4468177"/>
            <a:ext cx="4408170" cy="5264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参数化查询防SQL注入、敏感数据加密存储（身份证号/联系方式）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32"/>
            </p:custDataLst>
          </p:nvPr>
        </p:nvSpPr>
        <p:spPr>
          <a:xfrm>
            <a:off x="6420485" y="5406707"/>
            <a:ext cx="571500" cy="60071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9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en-US" altLang="zh-CN" sz="4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33"/>
            </p:custDataLst>
          </p:nvPr>
        </p:nvSpPr>
        <p:spPr>
          <a:xfrm>
            <a:off x="7210425" y="5406707"/>
            <a:ext cx="4408170" cy="294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操作审计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34"/>
            </p:custDataLst>
          </p:nvPr>
        </p:nvSpPr>
        <p:spPr>
          <a:xfrm>
            <a:off x="7210425" y="5709602"/>
            <a:ext cx="4408170" cy="5264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关键数据状态变更自动记录日志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3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Eleven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57250" y="2505075"/>
            <a:ext cx="10242550" cy="1572895"/>
          </a:xfrm>
        </p:spPr>
        <p:txBody>
          <a:bodyPr/>
          <a:lstStyle/>
          <a:p>
            <a:r>
              <a:rPr lang="zh-CN" altLang="en-US"/>
              <a:t>数据备份与项目运维管理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数据备份与项目运维管理</a:t>
            </a:r>
            <a:endParaRPr lang="zh-CN" altLang="en-US"/>
          </a:p>
        </p:txBody>
      </p:sp>
      <p:sp>
        <p:nvSpPr>
          <p:cNvPr id="5" name="任意多边形: 形状 36"/>
          <p:cNvSpPr/>
          <p:nvPr>
            <p:custDataLst>
              <p:tags r:id="rId2"/>
            </p:custDataLst>
          </p:nvPr>
        </p:nvSpPr>
        <p:spPr>
          <a:xfrm rot="16200000">
            <a:off x="10102533" y="3870960"/>
            <a:ext cx="883573" cy="826067"/>
          </a:xfrm>
          <a:custGeom>
            <a:avLst/>
            <a:gdLst>
              <a:gd name="connsiteX0" fmla="*/ 883571 w 883573"/>
              <a:gd name="connsiteY0" fmla="*/ 826067 h 826067"/>
              <a:gd name="connsiteX1" fmla="*/ 883571 w 883573"/>
              <a:gd name="connsiteY1" fmla="*/ 826066 h 826067"/>
              <a:gd name="connsiteX2" fmla="*/ 883573 w 883573"/>
              <a:gd name="connsiteY2" fmla="*/ 826067 h 826067"/>
              <a:gd name="connsiteX3" fmla="*/ 0 w 883573"/>
              <a:gd name="connsiteY3" fmla="*/ 826067 h 826067"/>
              <a:gd name="connsiteX4" fmla="*/ 0 w 883573"/>
              <a:gd name="connsiteY4" fmla="*/ 826066 h 826067"/>
              <a:gd name="connsiteX5" fmla="*/ 441696 w 883573"/>
              <a:gd name="connsiteY5" fmla="*/ 826066 h 826067"/>
              <a:gd name="connsiteX6" fmla="*/ 441696 w 883573"/>
              <a:gd name="connsiteY6" fmla="*/ 599294 h 826067"/>
              <a:gd name="connsiteX7" fmla="*/ 0 w 883573"/>
              <a:gd name="connsiteY7" fmla="*/ 826066 h 826067"/>
              <a:gd name="connsiteX8" fmla="*/ 0 w 883573"/>
              <a:gd name="connsiteY8" fmla="*/ 0 h 826067"/>
              <a:gd name="connsiteX9" fmla="*/ 883571 w 883573"/>
              <a:gd name="connsiteY9" fmla="*/ 0 h 826067"/>
              <a:gd name="connsiteX10" fmla="*/ 883571 w 883573"/>
              <a:gd name="connsiteY10" fmla="*/ 826066 h 826067"/>
              <a:gd name="connsiteX11" fmla="*/ 441699 w 883573"/>
              <a:gd name="connsiteY11" fmla="*/ 599295 h 826067"/>
              <a:gd name="connsiteX12" fmla="*/ 441699 w 883573"/>
              <a:gd name="connsiteY12" fmla="*/ 826067 h 82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3573" h="826067">
                <a:moveTo>
                  <a:pt x="883571" y="826067"/>
                </a:moveTo>
                <a:lnTo>
                  <a:pt x="883571" y="826066"/>
                </a:lnTo>
                <a:lnTo>
                  <a:pt x="883573" y="826067"/>
                </a:lnTo>
                <a:close/>
                <a:moveTo>
                  <a:pt x="0" y="826067"/>
                </a:moveTo>
                <a:lnTo>
                  <a:pt x="0" y="826066"/>
                </a:lnTo>
                <a:lnTo>
                  <a:pt x="441696" y="826066"/>
                </a:lnTo>
                <a:lnTo>
                  <a:pt x="441696" y="599294"/>
                </a:lnTo>
                <a:lnTo>
                  <a:pt x="0" y="826066"/>
                </a:lnTo>
                <a:lnTo>
                  <a:pt x="0" y="0"/>
                </a:lnTo>
                <a:lnTo>
                  <a:pt x="883571" y="0"/>
                </a:lnTo>
                <a:lnTo>
                  <a:pt x="883571" y="826066"/>
                </a:lnTo>
                <a:lnTo>
                  <a:pt x="441699" y="599295"/>
                </a:lnTo>
                <a:lnTo>
                  <a:pt x="441699" y="826067"/>
                </a:lnTo>
                <a:close/>
              </a:path>
            </a:pathLst>
          </a:custGeom>
          <a:solidFill>
            <a:schemeClr val="accent1">
              <a:lumMod val="35000"/>
              <a:lumOff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任意多边形: 形状 35"/>
          <p:cNvSpPr/>
          <p:nvPr>
            <p:custDataLst>
              <p:tags r:id="rId3"/>
            </p:custDataLst>
          </p:nvPr>
        </p:nvSpPr>
        <p:spPr>
          <a:xfrm rot="5400000">
            <a:off x="1337627" y="3870960"/>
            <a:ext cx="883573" cy="826067"/>
          </a:xfrm>
          <a:custGeom>
            <a:avLst/>
            <a:gdLst>
              <a:gd name="connsiteX0" fmla="*/ 883571 w 883573"/>
              <a:gd name="connsiteY0" fmla="*/ 826067 h 826067"/>
              <a:gd name="connsiteX1" fmla="*/ 883571 w 883573"/>
              <a:gd name="connsiteY1" fmla="*/ 826066 h 826067"/>
              <a:gd name="connsiteX2" fmla="*/ 883573 w 883573"/>
              <a:gd name="connsiteY2" fmla="*/ 826067 h 826067"/>
              <a:gd name="connsiteX3" fmla="*/ 0 w 883573"/>
              <a:gd name="connsiteY3" fmla="*/ 826067 h 826067"/>
              <a:gd name="connsiteX4" fmla="*/ 0 w 883573"/>
              <a:gd name="connsiteY4" fmla="*/ 826066 h 826067"/>
              <a:gd name="connsiteX5" fmla="*/ 441696 w 883573"/>
              <a:gd name="connsiteY5" fmla="*/ 826066 h 826067"/>
              <a:gd name="connsiteX6" fmla="*/ 441696 w 883573"/>
              <a:gd name="connsiteY6" fmla="*/ 599294 h 826067"/>
              <a:gd name="connsiteX7" fmla="*/ 0 w 883573"/>
              <a:gd name="connsiteY7" fmla="*/ 826066 h 826067"/>
              <a:gd name="connsiteX8" fmla="*/ 0 w 883573"/>
              <a:gd name="connsiteY8" fmla="*/ 0 h 826067"/>
              <a:gd name="connsiteX9" fmla="*/ 883571 w 883573"/>
              <a:gd name="connsiteY9" fmla="*/ 0 h 826067"/>
              <a:gd name="connsiteX10" fmla="*/ 883571 w 883573"/>
              <a:gd name="connsiteY10" fmla="*/ 826066 h 826067"/>
              <a:gd name="connsiteX11" fmla="*/ 441699 w 883573"/>
              <a:gd name="connsiteY11" fmla="*/ 599295 h 826067"/>
              <a:gd name="connsiteX12" fmla="*/ 441699 w 883573"/>
              <a:gd name="connsiteY12" fmla="*/ 826067 h 82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3573" h="826067">
                <a:moveTo>
                  <a:pt x="883571" y="826067"/>
                </a:moveTo>
                <a:lnTo>
                  <a:pt x="883571" y="826066"/>
                </a:lnTo>
                <a:lnTo>
                  <a:pt x="883573" y="826067"/>
                </a:lnTo>
                <a:close/>
                <a:moveTo>
                  <a:pt x="0" y="826067"/>
                </a:moveTo>
                <a:lnTo>
                  <a:pt x="0" y="826066"/>
                </a:lnTo>
                <a:lnTo>
                  <a:pt x="441696" y="826066"/>
                </a:lnTo>
                <a:lnTo>
                  <a:pt x="441696" y="599294"/>
                </a:lnTo>
                <a:lnTo>
                  <a:pt x="0" y="826066"/>
                </a:lnTo>
                <a:lnTo>
                  <a:pt x="0" y="0"/>
                </a:lnTo>
                <a:lnTo>
                  <a:pt x="883571" y="0"/>
                </a:lnTo>
                <a:lnTo>
                  <a:pt x="883571" y="826066"/>
                </a:lnTo>
                <a:lnTo>
                  <a:pt x="441699" y="599295"/>
                </a:lnTo>
                <a:lnTo>
                  <a:pt x="441699" y="826067"/>
                </a:lnTo>
                <a:close/>
              </a:path>
            </a:pathLst>
          </a:custGeom>
          <a:solidFill>
            <a:schemeClr val="accent1">
              <a:lumMod val="35000"/>
              <a:lumOff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: 圆顶角 20"/>
          <p:cNvSpPr/>
          <p:nvPr>
            <p:custDataLst>
              <p:tags r:id="rId4"/>
            </p:custDataLst>
          </p:nvPr>
        </p:nvSpPr>
        <p:spPr>
          <a:xfrm flipH="1">
            <a:off x="1722437" y="3618230"/>
            <a:ext cx="2157411" cy="883571"/>
          </a:xfrm>
          <a:prstGeom prst="round2SameRect">
            <a:avLst>
              <a:gd name="adj1" fmla="val 25945"/>
              <a:gd name="adj2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>
            <p:custDataLst>
              <p:tags r:id="rId5"/>
            </p:custDataLst>
          </p:nvPr>
        </p:nvSpPr>
        <p:spPr>
          <a:xfrm rot="10800000">
            <a:off x="1722437" y="4498975"/>
            <a:ext cx="475262" cy="226772"/>
          </a:xfrm>
          <a:prstGeom prst="rtTriangle">
            <a:avLst/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: 圆顶角 24"/>
          <p:cNvSpPr/>
          <p:nvPr>
            <p:custDataLst>
              <p:tags r:id="rId6"/>
            </p:custDataLst>
          </p:nvPr>
        </p:nvSpPr>
        <p:spPr>
          <a:xfrm>
            <a:off x="8450263" y="3618230"/>
            <a:ext cx="2157411" cy="883571"/>
          </a:xfrm>
          <a:prstGeom prst="round2SameRect">
            <a:avLst>
              <a:gd name="adj1" fmla="val 25945"/>
              <a:gd name="adj2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>
            <p:custDataLst>
              <p:tags r:id="rId7"/>
            </p:custDataLst>
          </p:nvPr>
        </p:nvSpPr>
        <p:spPr>
          <a:xfrm rot="10800000" flipH="1">
            <a:off x="10132378" y="4502150"/>
            <a:ext cx="475262" cy="226772"/>
          </a:xfrm>
          <a:prstGeom prst="rtTriangle">
            <a:avLst/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6" name="矩形: 圆顶角 12"/>
          <p:cNvSpPr/>
          <p:nvPr>
            <p:custDataLst>
              <p:tags r:id="rId8"/>
            </p:custDataLst>
          </p:nvPr>
        </p:nvSpPr>
        <p:spPr>
          <a:xfrm>
            <a:off x="6768148" y="3391535"/>
            <a:ext cx="2157411" cy="883571"/>
          </a:xfrm>
          <a:prstGeom prst="round2SameRect">
            <a:avLst>
              <a:gd name="adj1" fmla="val 25945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>
            <p:custDataLst>
              <p:tags r:id="rId9"/>
            </p:custDataLst>
          </p:nvPr>
        </p:nvSpPr>
        <p:spPr>
          <a:xfrm rot="10800000" flipH="1">
            <a:off x="8450263" y="4275455"/>
            <a:ext cx="475262" cy="226772"/>
          </a:xfrm>
          <a:prstGeom prst="rtTriangle">
            <a:avLst/>
          </a:prstGeom>
          <a:solidFill>
            <a:schemeClr val="accent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: 圆顶角 16"/>
          <p:cNvSpPr/>
          <p:nvPr>
            <p:custDataLst>
              <p:tags r:id="rId10"/>
            </p:custDataLst>
          </p:nvPr>
        </p:nvSpPr>
        <p:spPr>
          <a:xfrm flipH="1">
            <a:off x="3404552" y="3391535"/>
            <a:ext cx="2157411" cy="883571"/>
          </a:xfrm>
          <a:prstGeom prst="round2SameRect">
            <a:avLst>
              <a:gd name="adj1" fmla="val 25945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>
            <p:custDataLst>
              <p:tags r:id="rId11"/>
            </p:custDataLst>
          </p:nvPr>
        </p:nvSpPr>
        <p:spPr>
          <a:xfrm rot="10800000">
            <a:off x="3404552" y="4274185"/>
            <a:ext cx="475262" cy="226772"/>
          </a:xfrm>
          <a:prstGeom prst="rtTriangle">
            <a:avLst/>
          </a:prstGeom>
          <a:solidFill>
            <a:schemeClr val="accent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: 圆顶角 5"/>
          <p:cNvSpPr/>
          <p:nvPr>
            <p:custDataLst>
              <p:tags r:id="rId12"/>
            </p:custDataLst>
          </p:nvPr>
        </p:nvSpPr>
        <p:spPr>
          <a:xfrm>
            <a:off x="5087303" y="3166110"/>
            <a:ext cx="2157411" cy="883571"/>
          </a:xfrm>
          <a:prstGeom prst="round2SameRect">
            <a:avLst>
              <a:gd name="adj1" fmla="val 25945"/>
              <a:gd name="adj2" fmla="val 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>
            <p:custDataLst>
              <p:tags r:id="rId13"/>
            </p:custDataLst>
          </p:nvPr>
        </p:nvSpPr>
        <p:spPr>
          <a:xfrm rot="10800000">
            <a:off x="5086668" y="4048760"/>
            <a:ext cx="475262" cy="226772"/>
          </a:xfrm>
          <a:prstGeom prst="rtTriangle">
            <a:avLst/>
          </a:prstGeom>
          <a:solidFill>
            <a:schemeClr val="accent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>
            <p:custDataLst>
              <p:tags r:id="rId14"/>
            </p:custDataLst>
          </p:nvPr>
        </p:nvSpPr>
        <p:spPr>
          <a:xfrm rot="10800000" flipH="1">
            <a:off x="6768783" y="4048760"/>
            <a:ext cx="475262" cy="226772"/>
          </a:xfrm>
          <a:prstGeom prst="rtTriangle">
            <a:avLst/>
          </a:prstGeom>
          <a:solidFill>
            <a:schemeClr val="accent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4212272" y="4636135"/>
            <a:ext cx="546324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/>
            <a:r>
              <a:rPr lang="en-US" altLang="zh-CN" sz="2400" b="1" kern="0">
                <a:solidFill>
                  <a:schemeClr val="accent1"/>
                </a:solidFill>
                <a:cs typeface="+mn-lt"/>
              </a:rPr>
              <a:t>02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pic>
        <p:nvPicPr>
          <p:cNvPr id="38" name="图片 2" descr="32313537353836363b32313537353835303bc9cccef1cec4bcf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03182" y="3860800"/>
            <a:ext cx="396000" cy="396000"/>
          </a:xfrm>
          <a:prstGeom prst="rect">
            <a:avLst/>
          </a:prstGeom>
        </p:spPr>
      </p:pic>
      <p:pic>
        <p:nvPicPr>
          <p:cNvPr id="43" name="图片 5" descr="32313537353836363b32313537353834393bb0ecb9abc9f3c5fa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66882" y="3617595"/>
            <a:ext cx="432000" cy="432000"/>
          </a:xfrm>
          <a:prstGeom prst="rect">
            <a:avLst/>
          </a:prstGeom>
        </p:spPr>
      </p:pic>
      <p:pic>
        <p:nvPicPr>
          <p:cNvPr id="46" name="图片 1" descr="32313537353836363b32313537353834373bcebbd6c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31853" y="3374390"/>
            <a:ext cx="468000" cy="468000"/>
          </a:xfrm>
          <a:prstGeom prst="rect">
            <a:avLst/>
          </a:prstGeom>
        </p:spPr>
      </p:pic>
      <p:pic>
        <p:nvPicPr>
          <p:cNvPr id="47" name="图片 6" descr="32313537353836363b32313537353835313bcdbcb2e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48893" y="3635375"/>
            <a:ext cx="396000" cy="396000"/>
          </a:xfrm>
          <a:prstGeom prst="rect">
            <a:avLst/>
          </a:prstGeom>
        </p:spPr>
      </p:pic>
      <p:sp>
        <p:nvSpPr>
          <p:cNvPr id="48" name="矩形 47"/>
          <p:cNvSpPr/>
          <p:nvPr>
            <p:custDataLst>
              <p:tags r:id="rId28"/>
            </p:custDataLst>
          </p:nvPr>
        </p:nvSpPr>
        <p:spPr>
          <a:xfrm>
            <a:off x="7598093" y="4636135"/>
            <a:ext cx="546324" cy="57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/>
            <a:r>
              <a:rPr lang="en-US" altLang="zh-CN" sz="2400" b="1" kern="0">
                <a:solidFill>
                  <a:schemeClr val="accent1"/>
                </a:solidFill>
                <a:cs typeface="+mn-lt"/>
              </a:rPr>
              <a:t>04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pic>
        <p:nvPicPr>
          <p:cNvPr id="49" name="图片 9" descr="32313537353836363b32313537353835373bcec4bcfebcd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31008" y="3862070"/>
            <a:ext cx="396000" cy="396000"/>
          </a:xfrm>
          <a:prstGeom prst="rect">
            <a:avLst/>
          </a:prstGeom>
        </p:spPr>
      </p:pic>
      <p:sp>
        <p:nvSpPr>
          <p:cNvPr id="50" name="矩形 49"/>
          <p:cNvSpPr/>
          <p:nvPr>
            <p:custDataLst>
              <p:tags r:id="rId32"/>
            </p:custDataLst>
          </p:nvPr>
        </p:nvSpPr>
        <p:spPr>
          <a:xfrm>
            <a:off x="4673917" y="1272540"/>
            <a:ext cx="3005455" cy="96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每周全量备份：保留12周，周日凌晨3点执行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5" name="矩形 54"/>
          <p:cNvSpPr/>
          <p:nvPr>
            <p:custDataLst>
              <p:tags r:id="rId33"/>
            </p:custDataLst>
          </p:nvPr>
        </p:nvSpPr>
        <p:spPr>
          <a:xfrm>
            <a:off x="5896928" y="2241550"/>
            <a:ext cx="54610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/>
            <a:r>
              <a:rPr lang="en-US" altLang="zh-CN" sz="2400" b="1" kern="0">
                <a:solidFill>
                  <a:schemeClr val="accent1"/>
                </a:solidFill>
                <a:cs typeface="+mn-lt"/>
              </a:rPr>
              <a:t>03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cxnSp>
        <p:nvCxnSpPr>
          <p:cNvPr id="56" name="直接箭头连接符 55"/>
          <p:cNvCxnSpPr/>
          <p:nvPr>
            <p:custDataLst>
              <p:tags r:id="rId34"/>
            </p:custDataLst>
          </p:nvPr>
        </p:nvCxnSpPr>
        <p:spPr>
          <a:xfrm flipV="1">
            <a:off x="6170613" y="2814320"/>
            <a:ext cx="0" cy="360000"/>
          </a:xfrm>
          <a:prstGeom prst="straightConnector1">
            <a:avLst/>
          </a:prstGeom>
          <a:ln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>
            <p:custDataLst>
              <p:tags r:id="rId35"/>
            </p:custDataLst>
          </p:nvPr>
        </p:nvSpPr>
        <p:spPr>
          <a:xfrm>
            <a:off x="1315402" y="1720850"/>
            <a:ext cx="3005455" cy="96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备份策略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0" name="矩形 59"/>
          <p:cNvSpPr/>
          <p:nvPr>
            <p:custDataLst>
              <p:tags r:id="rId36"/>
            </p:custDataLst>
          </p:nvPr>
        </p:nvSpPr>
        <p:spPr>
          <a:xfrm>
            <a:off x="2538412" y="2689860"/>
            <a:ext cx="54610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/>
            <a:r>
              <a:rPr lang="en-US" altLang="zh-CN" sz="2400" b="1" kern="0">
                <a:solidFill>
                  <a:schemeClr val="accent1"/>
                </a:solidFill>
                <a:cs typeface="+mn-lt"/>
              </a:rPr>
              <a:t>01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cxnSp>
        <p:nvCxnSpPr>
          <p:cNvPr id="61" name="直接箭头连接符 60"/>
          <p:cNvCxnSpPr/>
          <p:nvPr>
            <p:custDataLst>
              <p:tags r:id="rId37"/>
            </p:custDataLst>
          </p:nvPr>
        </p:nvCxnSpPr>
        <p:spPr>
          <a:xfrm flipV="1">
            <a:off x="2812097" y="3262630"/>
            <a:ext cx="0" cy="360000"/>
          </a:xfrm>
          <a:prstGeom prst="straightConnector1">
            <a:avLst/>
          </a:prstGeom>
          <a:ln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>
            <p:custDataLst>
              <p:tags r:id="rId38"/>
            </p:custDataLst>
          </p:nvPr>
        </p:nvSpPr>
        <p:spPr>
          <a:xfrm>
            <a:off x="8041323" y="1733550"/>
            <a:ext cx="3005455" cy="96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项目运维工具：GitHub（版本控制+分支管理）、微信群（沟通）、腾讯文档（共享）、单元测试（质量保障）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3" name="矩形 62"/>
          <p:cNvSpPr/>
          <p:nvPr>
            <p:custDataLst>
              <p:tags r:id="rId39"/>
            </p:custDataLst>
          </p:nvPr>
        </p:nvSpPr>
        <p:spPr>
          <a:xfrm>
            <a:off x="9264333" y="2702560"/>
            <a:ext cx="54610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/>
            <a:r>
              <a:rPr lang="en-US" altLang="zh-CN" sz="2400" b="1" kern="0">
                <a:solidFill>
                  <a:schemeClr val="accent1"/>
                </a:solidFill>
                <a:cs typeface="+mn-lt"/>
              </a:rPr>
              <a:t>05</a:t>
            </a:r>
            <a:endParaRPr lang="en-US" altLang="zh-CN" sz="2400" b="1" kern="0" dirty="0">
              <a:solidFill>
                <a:schemeClr val="accent1"/>
              </a:solidFill>
              <a:cs typeface="+mn-lt"/>
            </a:endParaRPr>
          </a:p>
        </p:txBody>
      </p:sp>
      <p:cxnSp>
        <p:nvCxnSpPr>
          <p:cNvPr id="64" name="直接箭头连接符 63"/>
          <p:cNvCxnSpPr/>
          <p:nvPr>
            <p:custDataLst>
              <p:tags r:id="rId40"/>
            </p:custDataLst>
          </p:nvPr>
        </p:nvCxnSpPr>
        <p:spPr>
          <a:xfrm flipV="1">
            <a:off x="9538018" y="3275330"/>
            <a:ext cx="0" cy="360000"/>
          </a:xfrm>
          <a:prstGeom prst="straightConnector1">
            <a:avLst/>
          </a:prstGeom>
          <a:ln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>
            <p:custDataLst>
              <p:tags r:id="rId41"/>
            </p:custDataLst>
          </p:nvPr>
        </p:nvSpPr>
        <p:spPr>
          <a:xfrm>
            <a:off x="2990532" y="5214620"/>
            <a:ext cx="3005455" cy="96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每日增量备份：保留30天，凌晨2点执行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6" name="矩形 65"/>
          <p:cNvSpPr/>
          <p:nvPr>
            <p:custDataLst>
              <p:tags r:id="rId42"/>
            </p:custDataLst>
          </p:nvPr>
        </p:nvSpPr>
        <p:spPr>
          <a:xfrm>
            <a:off x="6378893" y="5214620"/>
            <a:ext cx="3005455" cy="96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异地同步：备份文件同步至远程服务器，确保灾备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67" name="直接箭头连接符 66"/>
          <p:cNvCxnSpPr/>
          <p:nvPr>
            <p:custDataLst>
              <p:tags r:id="rId43"/>
            </p:custDataLst>
          </p:nvPr>
        </p:nvCxnSpPr>
        <p:spPr>
          <a:xfrm>
            <a:off x="4485322" y="4273550"/>
            <a:ext cx="0" cy="36000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>
            <p:custDataLst>
              <p:tags r:id="rId44"/>
            </p:custDataLst>
          </p:nvPr>
        </p:nvCxnSpPr>
        <p:spPr>
          <a:xfrm flipH="1">
            <a:off x="7871143" y="4273550"/>
            <a:ext cx="1" cy="36000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Twelve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57250" y="2505075"/>
            <a:ext cx="10430510" cy="1572895"/>
          </a:xfrm>
        </p:spPr>
        <p:txBody>
          <a:bodyPr/>
          <a:lstStyle/>
          <a:p>
            <a:r>
              <a:rPr lang="zh-CN" altLang="en-US"/>
              <a:t>项目管理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项目管理 - 关键问题与解决方案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DDL设计冲突 → 解决方案：统一命名规范、补充外键关联、建立阶段审查机制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问题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e96939bb-ead3-11f0-b8fe-8a01b6c74ad8.jpg@base@tag=imgScale&amp;m=1&amp;w=799&amp;h=422&amp;q=95e96939bb-ead3-11f0-b8fe-8a01b6c74ad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1423" b="11423"/>
          <a:stretch>
            <a:fillRect/>
          </a:stretch>
        </p:blipFill>
        <p:spPr>
          <a:xfrm>
            <a:off x="901097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复杂SQL性能低下 → 解决方案：创建复合索引、优化JOIN写法、EXPLAIN执行计划分析（性能提升72倍）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问题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e9693bc6-ead3-11f0-b8fe-8a01b6c74ad8.jpg@base@tag=imgScale&amp;m=1&amp;w=799&amp;h=422&amp;q=95e9693bc6-ead3-11f0-b8fe-8a01b6c74ad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0423" b="10423"/>
          <a:stretch>
            <a:fillRect/>
          </a:stretch>
        </p:blipFill>
        <p:spPr>
          <a:xfrm>
            <a:off x="4759324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Git分支管理混乱 → 解决方案：制定分支规范、强制PR流程、设置分支保护规则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问题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data/temp/e96939e7-ead3-11f0-b8fe-8a01b6c74ad8.jpg@base@tag=imgScale&amp;m=1&amp;w=799&amp;h=422&amp;q=95e96939e7-ead3-11f0-b8fe-8a01b6c74ad8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0423" b="10423"/>
          <a:stretch>
            <a:fillRect/>
          </a:stretch>
        </p:blipFill>
        <p:spPr>
          <a:xfrm>
            <a:off x="8617551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7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8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9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64" name="直接连接符 63"/>
          <p:cNvCxnSpPr/>
          <p:nvPr>
            <p:custDataLst>
              <p:tags r:id="rId3"/>
            </p:custDataLst>
          </p:nvPr>
        </p:nvCxnSpPr>
        <p:spPr>
          <a:xfrm>
            <a:off x="1656715" y="279400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4"/>
            </p:custDataLst>
          </p:nvPr>
        </p:nvCxnSpPr>
        <p:spPr>
          <a:xfrm>
            <a:off x="1663065" y="279400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5"/>
            </p:custDataLst>
          </p:nvPr>
        </p:nvSpPr>
        <p:spPr>
          <a:xfrm>
            <a:off x="1656715" y="226250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07.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6"/>
            </p:custDataLst>
          </p:nvPr>
        </p:nvSpPr>
        <p:spPr>
          <a:xfrm>
            <a:off x="1656715" y="296037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物理结构设计 - 数据库与表结构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7"/>
            </p:custDataLst>
          </p:nvPr>
        </p:nvCxnSpPr>
        <p:spPr>
          <a:xfrm>
            <a:off x="1656715" y="480250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8"/>
            </p:custDataLst>
          </p:nvPr>
        </p:nvCxnSpPr>
        <p:spPr>
          <a:xfrm>
            <a:off x="1663065" y="480250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9"/>
            </p:custDataLst>
          </p:nvPr>
        </p:nvSpPr>
        <p:spPr>
          <a:xfrm>
            <a:off x="1656715" y="427164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10.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0"/>
            </p:custDataLst>
          </p:nvPr>
        </p:nvSpPr>
        <p:spPr>
          <a:xfrm>
            <a:off x="1656715" y="4968875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数据安全策略 - 分级防护与风险控制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11"/>
            </p:custDataLst>
          </p:nvPr>
        </p:nvCxnSpPr>
        <p:spPr>
          <a:xfrm>
            <a:off x="5182235" y="279400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12"/>
            </p:custDataLst>
          </p:nvPr>
        </p:nvCxnSpPr>
        <p:spPr>
          <a:xfrm>
            <a:off x="5188585" y="279400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13"/>
            </p:custDataLst>
          </p:nvPr>
        </p:nvSpPr>
        <p:spPr>
          <a:xfrm>
            <a:off x="5182235" y="226250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08.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14"/>
            </p:custDataLst>
          </p:nvPr>
        </p:nvSpPr>
        <p:spPr>
          <a:xfrm>
            <a:off x="5182235" y="296037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数据优化 - 索引与视图设计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5"/>
            </p:custDataLst>
          </p:nvPr>
        </p:nvCxnSpPr>
        <p:spPr>
          <a:xfrm>
            <a:off x="8707755" y="279400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6"/>
            </p:custDataLst>
          </p:nvPr>
        </p:nvCxnSpPr>
        <p:spPr>
          <a:xfrm>
            <a:off x="8714105" y="279400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7"/>
            </p:custDataLst>
          </p:nvPr>
        </p:nvSpPr>
        <p:spPr>
          <a:xfrm>
            <a:off x="8707755" y="226250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09.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8"/>
            </p:custDataLst>
          </p:nvPr>
        </p:nvSpPr>
        <p:spPr>
          <a:xfrm>
            <a:off x="8707755" y="296037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数据库高级编程 - 存储过程与触发器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9"/>
            </p:custDataLst>
          </p:nvPr>
        </p:nvCxnSpPr>
        <p:spPr>
          <a:xfrm>
            <a:off x="5182235" y="480187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0"/>
            </p:custDataLst>
          </p:nvPr>
        </p:nvCxnSpPr>
        <p:spPr>
          <a:xfrm>
            <a:off x="5188585" y="480187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1"/>
            </p:custDataLst>
          </p:nvPr>
        </p:nvSpPr>
        <p:spPr>
          <a:xfrm>
            <a:off x="5182235" y="4271010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11.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2"/>
            </p:custDataLst>
          </p:nvPr>
        </p:nvSpPr>
        <p:spPr>
          <a:xfrm>
            <a:off x="5182235" y="4968240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数据备份与项目运维管理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55" name="直接连接符 154"/>
          <p:cNvCxnSpPr/>
          <p:nvPr>
            <p:custDataLst>
              <p:tags r:id="rId23"/>
            </p:custDataLst>
          </p:nvPr>
        </p:nvCxnSpPr>
        <p:spPr>
          <a:xfrm>
            <a:off x="8707755" y="480123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>
            <p:custDataLst>
              <p:tags r:id="rId24"/>
            </p:custDataLst>
          </p:nvPr>
        </p:nvCxnSpPr>
        <p:spPr>
          <a:xfrm>
            <a:off x="8714105" y="480123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序号"/>
          <p:cNvSpPr txBox="1"/>
          <p:nvPr>
            <p:custDataLst>
              <p:tags r:id="rId25"/>
            </p:custDataLst>
          </p:nvPr>
        </p:nvSpPr>
        <p:spPr>
          <a:xfrm>
            <a:off x="8707755" y="4270375"/>
            <a:ext cx="913765" cy="44386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12.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159" name="标题"/>
          <p:cNvSpPr txBox="1"/>
          <p:nvPr>
            <p:custDataLst>
              <p:tags r:id="rId26"/>
            </p:custDataLst>
          </p:nvPr>
        </p:nvSpPr>
        <p:spPr>
          <a:xfrm>
            <a:off x="8707755" y="4967605"/>
            <a:ext cx="2550160" cy="1245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项目管理 - 关键问题与解决方案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Thirteen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项目成果总结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项目成果总结</a:t>
            </a:r>
            <a:endParaRPr lang="zh-CN" altLang="en-US" dirty="0"/>
          </a:p>
        </p:txBody>
      </p:sp>
      <p:sp>
        <p:nvSpPr>
          <p:cNvPr id="5" name="圆角矩形 3"/>
          <p:cNvSpPr/>
          <p:nvPr>
            <p:custDataLst>
              <p:tags r:id="rId2"/>
            </p:custDataLst>
          </p:nvPr>
        </p:nvSpPr>
        <p:spPr>
          <a:xfrm>
            <a:off x="586874" y="1807624"/>
            <a:ext cx="2902835" cy="3932263"/>
          </a:xfrm>
          <a:prstGeom prst="roundRect">
            <a:avLst>
              <a:gd name="adj" fmla="val 55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21594000" scaled="0"/>
            <a:tileRect/>
          </a:gra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009146" y="3993912"/>
            <a:ext cx="2057856" cy="1566103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全局UML类图、23张核心表DDL、视图/索引/存储过程/触发器各20+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09146" y="3074439"/>
            <a:ext cx="2057856" cy="722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设计成果</a:t>
            </a:r>
            <a:endParaRPr lang="zh-CN" altLang="en-US" sz="19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12" name="直接连接符 5"/>
          <p:cNvCxnSpPr/>
          <p:nvPr>
            <p:custDataLst>
              <p:tags r:id="rId5"/>
            </p:custDataLst>
          </p:nvPr>
        </p:nvCxnSpPr>
        <p:spPr>
          <a:xfrm>
            <a:off x="991366" y="3002685"/>
            <a:ext cx="228154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2355971" y="2014632"/>
            <a:ext cx="711196" cy="54085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lang="zh-CN" altLang="en-US" sz="32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圆角矩形 9"/>
          <p:cNvSpPr/>
          <p:nvPr>
            <p:custDataLst>
              <p:tags r:id="rId7"/>
            </p:custDataLst>
          </p:nvPr>
        </p:nvSpPr>
        <p:spPr>
          <a:xfrm>
            <a:off x="3737086" y="2147981"/>
            <a:ext cx="2385128" cy="3252370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5100421" y="2308635"/>
            <a:ext cx="711196" cy="47326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BFBFBF"/>
                </a:solidFill>
                <a:latin typeface="+mn-ea"/>
                <a:cs typeface="+mn-ea"/>
              </a:rPr>
              <a:t>02</a:t>
            </a:r>
            <a:endParaRPr lang="zh-CN" altLang="en-US" sz="280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9"/>
            </p:custDataLst>
          </p:nvPr>
        </p:nvCxnSpPr>
        <p:spPr>
          <a:xfrm>
            <a:off x="4109828" y="2878861"/>
            <a:ext cx="22815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14"/>
          <p:cNvSpPr/>
          <p:nvPr>
            <p:custDataLst>
              <p:tags r:id="rId10"/>
            </p:custDataLst>
          </p:nvPr>
        </p:nvSpPr>
        <p:spPr>
          <a:xfrm>
            <a:off x="6369141" y="2147981"/>
            <a:ext cx="2385128" cy="3252370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1"/>
            </p:custDataLst>
          </p:nvPr>
        </p:nvSpPr>
        <p:spPr>
          <a:xfrm>
            <a:off x="7733111" y="2308635"/>
            <a:ext cx="711196" cy="47326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BFBFBF"/>
                </a:solidFill>
                <a:latin typeface="+mn-ea"/>
                <a:cs typeface="+mn-ea"/>
              </a:rPr>
              <a:t>03</a:t>
            </a:r>
            <a:endParaRPr lang="zh-CN" altLang="en-US" sz="280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26" name="直接连接符 19"/>
          <p:cNvCxnSpPr/>
          <p:nvPr>
            <p:custDataLst>
              <p:tags r:id="rId12"/>
            </p:custDataLst>
          </p:nvPr>
        </p:nvCxnSpPr>
        <p:spPr>
          <a:xfrm>
            <a:off x="6668859" y="2878861"/>
            <a:ext cx="22815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9"/>
          <p:cNvSpPr/>
          <p:nvPr>
            <p:custDataLst>
              <p:tags r:id="rId13"/>
            </p:custDataLst>
          </p:nvPr>
        </p:nvSpPr>
        <p:spPr>
          <a:xfrm>
            <a:off x="9001832" y="2147981"/>
            <a:ext cx="2385128" cy="3252370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10365166" y="2308635"/>
            <a:ext cx="711196" cy="47326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BFBFBF"/>
                </a:solidFill>
                <a:latin typeface="+mn-ea"/>
                <a:cs typeface="+mn-ea"/>
              </a:rPr>
              <a:t>04</a:t>
            </a:r>
            <a:endParaRPr lang="zh-CN" altLang="en-US" sz="280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31" name="直接连接符 25"/>
          <p:cNvCxnSpPr/>
          <p:nvPr>
            <p:custDataLst>
              <p:tags r:id="rId15"/>
            </p:custDataLst>
          </p:nvPr>
        </p:nvCxnSpPr>
        <p:spPr>
          <a:xfrm>
            <a:off x="9334569" y="2878861"/>
            <a:ext cx="22815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>
            <p:custDataLst>
              <p:tags r:id="rId16"/>
            </p:custDataLst>
          </p:nvPr>
        </p:nvSpPr>
        <p:spPr>
          <a:xfrm>
            <a:off x="4047598" y="3609740"/>
            <a:ext cx="1764369" cy="1647864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Python DAO持久层代码、单元测试用例、安全与备份脚本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7"/>
            </p:custDataLst>
          </p:nvPr>
        </p:nvSpPr>
        <p:spPr>
          <a:xfrm>
            <a:off x="4047598" y="3074439"/>
            <a:ext cx="1764369" cy="4732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 dirty="0">
                <a:solidFill>
                  <a:schemeClr val="accent1"/>
                </a:solidFill>
                <a:latin typeface="+mn-ea"/>
                <a:cs typeface="+mn-ea"/>
              </a:rPr>
              <a:t>代码成果</a:t>
            </a:r>
            <a:endParaRPr lang="zh-CN" altLang="en-US" sz="19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8"/>
            </p:custDataLst>
          </p:nvPr>
        </p:nvSpPr>
        <p:spPr>
          <a:xfrm>
            <a:off x="6679654" y="3609740"/>
            <a:ext cx="1764370" cy="1647864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课程设计报告、数据字典、会议记录、答辩材料</a:t>
            </a:r>
            <a:endParaRPr lang="zh-CN" altLang="en-US" sz="160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9"/>
            </p:custDataLst>
          </p:nvPr>
        </p:nvSpPr>
        <p:spPr>
          <a:xfrm>
            <a:off x="6679654" y="3074439"/>
            <a:ext cx="1764370" cy="4464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 dirty="0">
                <a:solidFill>
                  <a:schemeClr val="accent1"/>
                </a:solidFill>
                <a:latin typeface="+mn-ea"/>
                <a:cs typeface="+mn-ea"/>
              </a:rPr>
              <a:t>文档成果</a:t>
            </a:r>
            <a:endParaRPr lang="zh-CN" altLang="en-US" sz="19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6" name="矩形 35"/>
          <p:cNvSpPr/>
          <p:nvPr>
            <p:custDataLst>
              <p:tags r:id="rId20"/>
            </p:custDataLst>
          </p:nvPr>
        </p:nvSpPr>
        <p:spPr>
          <a:xfrm>
            <a:off x="9312344" y="3609740"/>
            <a:ext cx="1764369" cy="1647864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规范协作流程、高效问题解决、全员参与核心设计</a:t>
            </a:r>
            <a:endParaRPr lang="zh-CN" altLang="en-US" sz="160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1"/>
            </p:custDataLst>
          </p:nvPr>
        </p:nvSpPr>
        <p:spPr>
          <a:xfrm>
            <a:off x="9312344" y="3074439"/>
            <a:ext cx="1764369" cy="4464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>
                <a:solidFill>
                  <a:schemeClr val="accent1"/>
                </a:solidFill>
                <a:latin typeface="+mn-ea"/>
                <a:cs typeface="+mn-ea"/>
              </a:rPr>
              <a:t>团队成果</a:t>
            </a:r>
            <a:endParaRPr lang="zh-CN" altLang="en-US" sz="19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Fourteen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感谢聆听！</a:t>
            </a:r>
            <a:br>
              <a:rPr lang="zh-CN" altLang="en-US"/>
            </a:br>
            <a:r>
              <a:rPr lang="zh-CN" altLang="en-US"/>
              <a:t>敬请提问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50" name="直接连接符 49"/>
          <p:cNvCxnSpPr/>
          <p:nvPr>
            <p:custDataLst>
              <p:tags r:id="rId3"/>
            </p:custDataLst>
          </p:nvPr>
        </p:nvCxnSpPr>
        <p:spPr>
          <a:xfrm>
            <a:off x="2747010" y="328676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4"/>
            </p:custDataLst>
          </p:nvPr>
        </p:nvCxnSpPr>
        <p:spPr>
          <a:xfrm>
            <a:off x="2747010" y="328676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序号"/>
          <p:cNvSpPr txBox="1"/>
          <p:nvPr>
            <p:custDataLst>
              <p:tags r:id="rId5"/>
            </p:custDataLst>
          </p:nvPr>
        </p:nvSpPr>
        <p:spPr>
          <a:xfrm>
            <a:off x="2747010" y="2590800"/>
            <a:ext cx="1162050" cy="5753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13.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23" name="标题"/>
          <p:cNvSpPr txBox="1"/>
          <p:nvPr>
            <p:custDataLst>
              <p:tags r:id="rId6"/>
            </p:custDataLst>
          </p:nvPr>
        </p:nvSpPr>
        <p:spPr>
          <a:xfrm>
            <a:off x="2747010" y="3407410"/>
            <a:ext cx="3348990" cy="167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项目成果总结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7112000" y="328676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8"/>
            </p:custDataLst>
          </p:nvPr>
        </p:nvCxnSpPr>
        <p:spPr>
          <a:xfrm>
            <a:off x="7112000" y="328676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7112000" y="2590800"/>
            <a:ext cx="1162050" cy="5753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14.</a:t>
            </a:r>
            <a:endParaRPr lang="en-US" altLang="zh-CN" sz="2000" dirty="0">
              <a:solidFill>
                <a:schemeClr val="accent1"/>
              </a:solidFill>
              <a:latin typeface="+mj-lt"/>
              <a:ea typeface="+mj-ea"/>
              <a:cs typeface="MiSans Heavy" panose="00000A00000000000000" charset="-122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10"/>
            </p:custDataLst>
          </p:nvPr>
        </p:nvSpPr>
        <p:spPr>
          <a:xfrm>
            <a:off x="7112000" y="3407410"/>
            <a:ext cx="3348990" cy="167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感谢聆听！敬请提问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MiSans Heavy" panose="00000A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One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57250" y="2505075"/>
            <a:ext cx="7590790" cy="1572895"/>
          </a:xfrm>
        </p:spPr>
        <p:txBody>
          <a:bodyPr/>
          <a:lstStyle/>
          <a:p>
            <a:r>
              <a:rPr lang="zh-CN" altLang="en-US"/>
              <a:t>小组构成与核心分工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8330"/>
            <a:ext cx="7380605" cy="763270"/>
          </a:xfrm>
        </p:spPr>
        <p:txBody>
          <a:bodyPr/>
          <a:lstStyle/>
          <a:p>
            <a:r>
              <a:rPr lang="zh-CN" altLang="en-US"/>
              <a:t>小组构成与核心分工</a:t>
            </a:r>
            <a:endParaRPr lang="zh-CN" altLang="en-US"/>
          </a:p>
        </p:txBody>
      </p:sp>
      <p:sp>
        <p:nvSpPr>
          <p:cNvPr id="6" name="边界"/>
          <p:cNvSpPr/>
          <p:nvPr>
            <p:custDataLst>
              <p:tags r:id="rId2"/>
            </p:custDataLst>
          </p:nvPr>
        </p:nvSpPr>
        <p:spPr>
          <a:xfrm>
            <a:off x="641350" y="1680210"/>
            <a:ext cx="9818370" cy="712279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3" name="正文"/>
          <p:cNvSpPr txBox="1"/>
          <p:nvPr>
            <p:custDataLst>
              <p:tags r:id="rId3"/>
            </p:custDataLst>
          </p:nvPr>
        </p:nvSpPr>
        <p:spPr>
          <a:xfrm>
            <a:off x="641350" y="2008505"/>
            <a:ext cx="9815195" cy="675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张万泉：生物多样性监测业务数据库设计、全局UML整合、GitHub仓库管理、项目协调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4"/>
            </p:custDataLst>
          </p:nvPr>
        </p:nvSpPr>
        <p:spPr>
          <a:xfrm>
            <a:off x="1010285" y="1718310"/>
            <a:ext cx="4813935" cy="2139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组长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10" name="正文"/>
          <p:cNvSpPr txBox="1"/>
          <p:nvPr>
            <p:custDataLst>
              <p:tags r:id="rId5"/>
            </p:custDataLst>
          </p:nvPr>
        </p:nvSpPr>
        <p:spPr>
          <a:xfrm>
            <a:off x="641350" y="2963545"/>
            <a:ext cx="9815195" cy="675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李雪彤：生态环境监测业务设计、全局公共表设计、范式验证、外键审查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11" name="标题"/>
          <p:cNvSpPr txBox="1"/>
          <p:nvPr>
            <p:custDataLst>
              <p:tags r:id="rId6"/>
            </p:custDataLst>
          </p:nvPr>
        </p:nvSpPr>
        <p:spPr>
          <a:xfrm>
            <a:off x="1010285" y="2673350"/>
            <a:ext cx="4813935" cy="2139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组员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14" name="正文"/>
          <p:cNvSpPr txBox="1"/>
          <p:nvPr>
            <p:custDataLst>
              <p:tags r:id="rId7"/>
            </p:custDataLst>
          </p:nvPr>
        </p:nvSpPr>
        <p:spPr>
          <a:xfrm>
            <a:off x="641350" y="3918585"/>
            <a:ext cx="9815195" cy="675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赵雅萱：游客智能管理业务设计、全局数据字典整合、Python持久层开发、报告撰写、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PPT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制作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15" name="标题"/>
          <p:cNvSpPr txBox="1"/>
          <p:nvPr>
            <p:custDataLst>
              <p:tags r:id="rId8"/>
            </p:custDataLst>
          </p:nvPr>
        </p:nvSpPr>
        <p:spPr>
          <a:xfrm>
            <a:off x="1010285" y="3628390"/>
            <a:ext cx="4813935" cy="2139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组员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18" name="正文"/>
          <p:cNvSpPr txBox="1"/>
          <p:nvPr>
            <p:custDataLst>
              <p:tags r:id="rId9"/>
            </p:custDataLst>
          </p:nvPr>
        </p:nvSpPr>
        <p:spPr>
          <a:xfrm>
            <a:off x="641350" y="4873625"/>
            <a:ext cx="9815195" cy="675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蔡邵涵：执法监管业务设计、RBAC权限模型、安全策略、备份方案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19" name="标题"/>
          <p:cNvSpPr txBox="1"/>
          <p:nvPr>
            <p:custDataLst>
              <p:tags r:id="rId10"/>
            </p:custDataLst>
          </p:nvPr>
        </p:nvSpPr>
        <p:spPr>
          <a:xfrm>
            <a:off x="1010285" y="4583430"/>
            <a:ext cx="4813935" cy="2139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组员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22" name="正文"/>
          <p:cNvSpPr txBox="1"/>
          <p:nvPr>
            <p:custDataLst>
              <p:tags r:id="rId11"/>
            </p:custDataLst>
          </p:nvPr>
        </p:nvSpPr>
        <p:spPr>
          <a:xfrm>
            <a:off x="641350" y="5828665"/>
            <a:ext cx="9815195" cy="675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杨嘉雯：科研数据支撑业务设计、报告撰写、PPT制作、答辩组织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23" name="标题"/>
          <p:cNvSpPr txBox="1"/>
          <p:nvPr>
            <p:custDataLst>
              <p:tags r:id="rId12"/>
            </p:custDataLst>
          </p:nvPr>
        </p:nvSpPr>
        <p:spPr>
          <a:xfrm>
            <a:off x="1010285" y="5538470"/>
            <a:ext cx="4813935" cy="2139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组员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3"/>
            </p:custDataLst>
          </p:nvPr>
        </p:nvSpPr>
        <p:spPr>
          <a:xfrm>
            <a:off x="641985" y="1680210"/>
            <a:ext cx="288290" cy="28829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44" name="图片 43" descr="32313538333935363b32313538333934333bb6d4bbb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0245" y="1728470"/>
            <a:ext cx="191770" cy="191770"/>
          </a:xfrm>
          <a:prstGeom prst="rect">
            <a:avLst/>
          </a:prstGeom>
        </p:spPr>
      </p:pic>
      <p:sp>
        <p:nvSpPr>
          <p:cNvPr id="312" name="圆角矩形 311"/>
          <p:cNvSpPr/>
          <p:nvPr>
            <p:custDataLst>
              <p:tags r:id="rId17"/>
            </p:custDataLst>
          </p:nvPr>
        </p:nvSpPr>
        <p:spPr>
          <a:xfrm>
            <a:off x="641985" y="2635250"/>
            <a:ext cx="288290" cy="28829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50" name="图片 49" descr="32313538333935363b32313538333934373bcec4bcfebcd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245" y="2683510"/>
            <a:ext cx="191770" cy="191770"/>
          </a:xfrm>
          <a:prstGeom prst="rect">
            <a:avLst/>
          </a:prstGeom>
        </p:spPr>
      </p:pic>
      <p:sp>
        <p:nvSpPr>
          <p:cNvPr id="320" name="圆角矩形 319"/>
          <p:cNvSpPr/>
          <p:nvPr>
            <p:custDataLst>
              <p:tags r:id="rId21"/>
            </p:custDataLst>
          </p:nvPr>
        </p:nvSpPr>
        <p:spPr>
          <a:xfrm>
            <a:off x="641985" y="4545330"/>
            <a:ext cx="288290" cy="28829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 descr="32313538333935363b32313538333934313bb8f6c8cbd0c5cfa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0245" y="4593590"/>
            <a:ext cx="191770" cy="191770"/>
          </a:xfrm>
          <a:prstGeom prst="rect">
            <a:avLst/>
          </a:prstGeom>
        </p:spPr>
      </p:pic>
      <p:sp>
        <p:nvSpPr>
          <p:cNvPr id="324" name="圆角矩形 323"/>
          <p:cNvSpPr/>
          <p:nvPr>
            <p:custDataLst>
              <p:tags r:id="rId25"/>
            </p:custDataLst>
          </p:nvPr>
        </p:nvSpPr>
        <p:spPr>
          <a:xfrm>
            <a:off x="641985" y="5500370"/>
            <a:ext cx="288290" cy="28829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26" name="图片 25" descr="文件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90245" y="5548630"/>
            <a:ext cx="191770" cy="191770"/>
          </a:xfrm>
          <a:prstGeom prst="rect">
            <a:avLst/>
          </a:prstGeom>
        </p:spPr>
      </p:pic>
      <p:sp>
        <p:nvSpPr>
          <p:cNvPr id="316" name="圆角矩形 315"/>
          <p:cNvSpPr/>
          <p:nvPr>
            <p:custDataLst>
              <p:tags r:id="rId29"/>
            </p:custDataLst>
          </p:nvPr>
        </p:nvSpPr>
        <p:spPr>
          <a:xfrm>
            <a:off x="641985" y="3590290"/>
            <a:ext cx="288290" cy="28829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47" name="图片 46" descr="32313538333935363b32313538333935323bd3cabcfe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0245" y="3638550"/>
            <a:ext cx="191770" cy="191770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Two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系统业务概述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系统业务概述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集生物多样性监测、生态环境监测、游客智能管理、执法监管、科研数据支撑于一体的综合管理平台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核心定位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数据库技术 + 物联网感知 + 数据分析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技术支撑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实现国家公园管理数字化、智能化，为生态保护与科学管理提供精准决策依据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建设目标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Part Three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57250" y="2505075"/>
            <a:ext cx="8796655" cy="1572895"/>
          </a:xfrm>
        </p:spPr>
        <p:txBody>
          <a:bodyPr/>
          <a:lstStyle/>
          <a:p>
            <a:r>
              <a:rPr lang="zh-CN" altLang="en-US"/>
              <a:t>核心业务线用例总览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02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1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1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3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4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6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7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82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19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9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TEXT_LAYER_COUNT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2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30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4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5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62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7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7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9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30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307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TEXT_LAYER_COUNT" val="1"/>
  <p:tag name="KSO_WM_UNIT_PRESET_TEXT_INDEX" val="-1"/>
  <p:tag name="KSO_WM_UNIT_PRESET_TEXT_LEN" val="0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单击添加文档标题"/>
</p:tagLst>
</file>

<file path=ppt/tags/tag30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6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DIAGRAM_GROUP_CODE" val="l1-1"/>
  <p:tag name="KSO_WM_UNIT_PRESET_TEXT_INDEX" val="-1"/>
  <p:tag name="KSO_WM_UNIT_PRESET_TEXT_LEN" val="0"/>
  <p:tag name="KSO_WM_UNIT_USESOURCEFORMAT_APPLY" val="0"/>
</p:tagLst>
</file>

<file path=ppt/tags/tag31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6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  <p:tag name="KSO_WM_UNIT_PRESET_TEXT_INDEX" val="-1"/>
  <p:tag name="KSO_WM_UNIT_PRESET_TEXT_LEN" val="0"/>
  <p:tag name="KSO_WM_UNIT_TEXT_FILL_FORE_SCHEMECOLOR_INDEX" val="13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6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1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0230_6*l_h_i*1_1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30_6*l_h_i*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1_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1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6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1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0230_6*l_h_i*1_4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30_6*l_h_i*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4_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2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6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2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0230_6*l_h_i*1_2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30_6*l_h_i*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2_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24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6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2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0230_6*l_h_i*1_3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30_6*l_h_i*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3_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28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6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2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0230_6*l_h_i*1_5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30_6*l_h_i*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5_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3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ID" val="custom20230230_6*l_h_i*1_6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3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0230_6*l_h_i*1_6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30_6*l_h_i*1_6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6_1"/>
  <p:tag name="KSO_WM_DIAGRAM_VERSION" val="3"/>
  <p:tag name="KSO_WM_DIAGRAM_MAX_ITEMCNT" val="8"/>
  <p:tag name="KSO_WM_DIAGRAM_MIN_ITEMCNT" val="2"/>
  <p:tag name="KSO_WM_DIAGRAM_VIRTUALLY_FRAME" val="{&quot;height&quot;:331.1000061035156,&quot;left&quot;:78.40001220703125,&quot;top&quot;:168.199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36.xml><?xml version="1.0" encoding="utf-8"?>
<p:tagLst xmlns:p="http://schemas.openxmlformats.org/presentationml/2006/main">
  <p:tag name="KSO_WM_SLIDE_ID" val="custom20230230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3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6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DIAGRAM_GROUP_CODE" val="l1-1"/>
  <p:tag name="KSO_WM_UNIT_PRESET_TEXT_INDEX" val="-1"/>
  <p:tag name="KSO_WM_UNIT_PRESET_TEXT_LEN" val="0"/>
  <p:tag name="KSO_WM_UNIT_USESOURCEFORMAT_APPLY" val="0"/>
</p:tagLst>
</file>

<file path=ppt/tags/tag338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6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  <p:tag name="KSO_WM_UNIT_PRESET_TEXT_INDEX" val="-1"/>
  <p:tag name="KSO_WM_UNIT_PRESET_TEXT_LEN" val="0"/>
  <p:tag name="KSO_WM_UNIT_TEXT_FILL_FORE_SCHEMECOLOR_INDEX" val="13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6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0230_6*l_h_i*1_1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30_6*l_h_i*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1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43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6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4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0230_6*l_h_i*1_4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30_6*l_h_i*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4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47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6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4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0230_6*l_h_i*1_2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30_6*l_h_i*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2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51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6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5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0230_6*l_h_i*1_3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30_6*l_h_i*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3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55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6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5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0230_6*l_h_i*1_5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30_6*l_h_i*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5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59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ID" val="custom20230230_6*l_h_i*1_6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0230_6*l_h_i*1_6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30_6*l_h_i*1_6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6*l_h_f*1_6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63.xml><?xml version="1.0" encoding="utf-8"?>
<p:tagLst xmlns:p="http://schemas.openxmlformats.org/presentationml/2006/main">
  <p:tag name="KSO_WM_SLIDE_ID" val="custom20230230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2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DIAGRAM_GROUP_CODE" val="l1-1"/>
  <p:tag name="KSO_WM_UNIT_PRESET_TEXT_INDEX" val="-1"/>
  <p:tag name="KSO_WM_UNIT_PRESET_TEXT_LEN" val="0"/>
  <p:tag name="KSO_WM_UNIT_USESOURCEFORMAT_APPLY" val="0"/>
</p:tagLst>
</file>

<file path=ppt/tags/tag365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2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  <p:tag name="KSO_WM_UNIT_PRESET_TEXT_INDEX" val="-1"/>
  <p:tag name="KSO_WM_UNIT_PRESET_TEXT_LEN" val="0"/>
  <p:tag name="KSO_WM_UNIT_TEXT_FILL_FORE_SCHEMECOLOR_INDEX" val="13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2*l_h_i*1_1_3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6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0230_2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30_2*l_h_i*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2*l_h_f*1_1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7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2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7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0230_2*l_h_i*1_2_2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USESOURCEFORMAT_APPLY" val="0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30_2*l_h_i*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USESOURCEFORMAT_APPLY" val="0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2*l_h_f*1_2_1"/>
  <p:tag name="KSO_WM_DIAGRAM_VERSION" val="3"/>
  <p:tag name="KSO_WM_DIAGRAM_MAX_ITEMCNT" val="8"/>
  <p:tag name="KSO_WM_DIAGRAM_MIN_ITEMCNT" val="2"/>
  <p:tag name="KSO_WM_DIAGRAM_VIRTUALLY_FRAME" val="{&quot;height&quot;:331.1000061035156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TEXT_TYPE" val="1"/>
  <p:tag name="KSO_WM_UNIT_TEXT_LAYER_COUNT" val="1"/>
  <p:tag name="KSO_WM_UNIT_PRESET_TEXT" val="添加目录标题"/>
  <p:tag name="KSO_WM_UNIT_USESOURCEFORMAT_APPLY" val="0"/>
</p:tagLst>
</file>

<file path=ppt/tags/tag374.xml><?xml version="1.0" encoding="utf-8"?>
<p:tagLst xmlns:p="http://schemas.openxmlformats.org/presentationml/2006/main">
  <p:tag name="KSO_WM_SLIDE_ID" val="custom20230230_2"/>
  <p:tag name="KSO_WM_TEMPLATE_SUBCATEGORY" val="29"/>
  <p:tag name="KSO_WM_TEMPLATE_MASTER_TYPE" val="0"/>
  <p:tag name="KSO_WM_TEMPLATE_COLOR_TYPE" val="0"/>
  <p:tag name="KSO_WM_SLIDE_ITEM_CNT" val="2"/>
  <p:tag name="KSO_WM_SLIDE_INDEX" val="2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37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37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597_1*a*1"/>
  <p:tag name="KSO_WM_TEMPLATE_CATEGORY" val="custom"/>
  <p:tag name="KSO_WM_TEMPLATE_INDEX" val="20233597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4*l_i*1_1"/>
  <p:tag name="KSO_WM_TEMPLATE_CATEGORY" val="diagram"/>
  <p:tag name="KSO_WM_TEMPLATE_INDEX" val="20235410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0_4*l_h_f*1_1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尽量言简意赅的阐述观点。根据需要可酌情增减文字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0_4*l_h_a*1_1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0_4*l_h_f*1_2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尽量言简意赅的阐述观点。以便观者可以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0_4*l_h_a*1_2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410_4*l_h_f*1_3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内容，文字是您思想的提炼，为了最终演示发布的良好效果，请尽量言简意赅的阐述观点。根据需要可酌情增减文字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410_4*l_h_a*1_3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5410_4*l_h_f*1_4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尽量言简意赅的阐述观点。根据需要可酌情增减文字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5410_4*l_h_a*1_4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5410_4*l_h_f*1_5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尽量言简意赅的阐述观点。以便观者可以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5410_4*l_h_a*1_5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4*l_h_i*1_1_1"/>
  <p:tag name="KSO_WM_UNIT_INDEX" val="1_1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4*l_h_x*1_1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53*53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4*l_h_i*1_2_1"/>
  <p:tag name="KSO_WM_UNIT_INDEX" val="1_2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4*l_h_x*1_2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53*53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4*l_h_i*1_4_1"/>
  <p:tag name="KSO_WM_UNIT_INDEX" val="1_4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4*l_h_x*1_4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53*53"/>
  <p:tag name="KSO_WM_DIAGRAM_GROUP_CODE" val="l1-1"/>
  <p:tag name="KSO_WM_UNIT_TYPE" val="l_h_x"/>
  <p:tag name="KSO_WM_UNIT_INDEX" val="1_4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4*l_h_i*1_5_1"/>
  <p:tag name="KSO_WM_UNIT_INDEX" val="1_5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4*l_h_x*1_5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53*53"/>
  <p:tag name="KSO_WM_DIAGRAM_GROUP_CODE" val="l1-1"/>
  <p:tag name="KSO_WM_UNIT_TYPE" val="l_h_x"/>
  <p:tag name="KSO_WM_UNIT_INDEX" val="1_5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4*l_h_i*1_3_1"/>
  <p:tag name="KSO_WM_UNIT_INDEX" val="1_3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4*l_h_x*1_3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53*53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560.8500030517578,&quot;left&quot;:49.61252136230469,&quot;top&quot;:132.29999694824218,&quot;width&quot;:773.987478637695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00.xml><?xml version="1.0" encoding="utf-8"?>
<p:tagLst xmlns:p="http://schemas.openxmlformats.org/presentationml/2006/main">
  <p:tag name="KSO_WM_SLIDE_ID" val="custom20233597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picTxt"/>
  <p:tag name="KSO_WM_SLIDE_SIZE" val="408.15*360.15"/>
  <p:tag name="KSO_WM_SLIDE_POSITION" val="50.475*132.6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0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403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420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30"/>
  <p:tag name="KSO_WM_SLIDE_LAYOUT" val="a_l"/>
  <p:tag name="KSO_WM_SLIDE_LAYOUT_CNT" val="1_1"/>
  <p:tag name="KSO_WM_SPECIAL_SOURCE" val="bdnull"/>
</p:tagLst>
</file>

<file path=ppt/tags/tag42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423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TEXT_TYPE" val="1"/>
</p:tagLst>
</file>

<file path=ppt/tags/tag4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0_4*l_h_i*1_3_1"/>
  <p:tag name="KSO_WM_TEMPLATE_CATEGORY" val="diagram"/>
  <p:tag name="KSO_WM_TEMPLATE_INDEX" val="2023247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BEAUTIFY_FLAG" val="#wm#"/>
  <p:tag name="KSO_WM_UNIT_LINE_FORE_SCHEMECOLOR_INDEX" val="-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0*1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2470_4*l_h_x*1_4_1"/>
  <p:tag name="KSO_WM_TEMPLATE_CATEGORY" val="diagram"/>
  <p:tag name="KSO_WM_TEMPLATE_INDEX" val="2023247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2470_4*l_h_f*1_4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正文，文字是思想的提炼，言简意赅阐述观点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2470_4*l_h_a*1_4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0_4*l_h_i*1_3_2"/>
  <p:tag name="KSO_WM_TEMPLATE_CATEGORY" val="diagram"/>
  <p:tag name="KSO_WM_TEMPLATE_INDEX" val="2023247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2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LINE_FORE_SCHEMECOLOR_INDEX" val="-2"/>
  <p:tag name="KSO_WM_UNIT_TEXT_FILL_FORE_SCHEMECOLOR_INDEX" val="13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0_4*l_h_f*1_3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文字是思想的提炼，言简意赅阐述观点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0_4*l_h_a*1_3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2470_4*l_h_x*1_3_1"/>
  <p:tag name="KSO_WM_TEMPLATE_CATEGORY" val="diagram"/>
  <p:tag name="KSO_WM_TEMPLATE_INDEX" val="2023247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0_4*l_h_f*1_2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正文，文字是思想的提炼，言简意赅阐述观点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4*l_h_a*1_2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4*l_h_x*1_2_1"/>
  <p:tag name="KSO_WM_TEMPLATE_CATEGORY" val="diagram"/>
  <p:tag name="KSO_WM_TEMPLATE_INDEX" val="2023247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4*l_h_f*1_1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文字是思想的提炼，言简意赅阐述观点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70_4*l_h_x*1_5_1"/>
  <p:tag name="KSO_WM_TEMPLATE_CATEGORY" val="diagram"/>
  <p:tag name="KSO_WM_TEMPLATE_INDEX" val="2023247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25*125"/>
  <p:tag name="KSO_WM_UNIT_TYPE" val="l_h_x"/>
  <p:tag name="KSO_WM_UNIT_INDEX" val="1_5_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4*l_h_a*1_1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4*l_h_x*1_1_1"/>
  <p:tag name="KSO_WM_TEMPLATE_CATEGORY" val="diagram"/>
  <p:tag name="KSO_WM_TEMPLATE_INDEX" val="2023247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2470_4*l_h_f*1_5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文字是思想的提炼，言简意赅阐述观点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2470_4*l_h_a*1_5_1"/>
  <p:tag name="KSO_WM_TEMPLATE_CATEGORY" val="diagram"/>
  <p:tag name="KSO_WM_TEMPLATE_INDEX" val="202324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UNIT_USESOURCEFORMAT_APPLY" val="0"/>
</p:tagLst>
</file>

<file path=ppt/tags/tag44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0.77*240"/>
  <p:tag name="KSO_WM_SLIDE_POSITION" val="99.61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230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44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4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44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864_1*i*1"/>
  <p:tag name="KSO_WM_TEMPLATE_CATEGORY" val="custom"/>
  <p:tag name="KSO_WM_TEMPLATE_INDEX" val="20231864"/>
  <p:tag name="KSO_WM_UNIT_LAYERLEVEL" val="1"/>
  <p:tag name="KSO_WM_TAG_VERSION" val="3.0"/>
  <p:tag name="KSO_WM_BEAUTIFY_FLAG" val="#wm#"/>
  <p:tag name="KSO_WM_UNIT_USESOURCEFORMAT_APPLY" val="0"/>
</p:tagLst>
</file>

<file path=ppt/tags/tag4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864_1*i*2"/>
  <p:tag name="KSO_WM_TEMPLATE_CATEGORY" val="custom"/>
  <p:tag name="KSO_WM_TEMPLATE_INDEX" val="20231864"/>
  <p:tag name="KSO_WM_UNIT_LAYERLEVEL" val="1"/>
  <p:tag name="KSO_WM_TAG_VERSION" val="3.0"/>
  <p:tag name="KSO_WM_BEAUTIFY_FLAG" val="#wm#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64"/>
  <p:tag name="KSO_WM_UNIT_ID" val="custom20231864_1*a*1"/>
  <p:tag name="KSO_WM_UNIT_VALUE" val="26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451.xml><?xml version="1.0" encoding="utf-8"?>
<p:tagLst xmlns:p="http://schemas.openxmlformats.org/presentationml/2006/main">
  <p:tag name="KSO_WM_UNIT_VALUE" val="1900*146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64_1*d*1"/>
  <p:tag name="KSO_WM_TEMPLATE_CATEGORY" val="custom"/>
  <p:tag name="KSO_WM_TEMPLATE_INDEX" val="20231864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a"/>
  <p:tag name="MH_PIC_SOURCE_TYPE" val="generate_slide_ai*{&quot;id&quot;:&quot;VCG41N1270119568&quot;,&quot;product_name&quot;:&quot;wps-wpp-mac&quot;,&quot;intention_code&quot;:&quot;wps_wpp_generate_doc&quot;}*gallery_gallery_3.0.4_prod*1767685628881_76.214_23a982402e18-slide-12"/>
  <p:tag name="KSO_WM_UNIT_FILL_FORE_SCHEMECOLOR_INDEX" val="5"/>
  <p:tag name="KSO_WM_UNIT_FILL_TYPE" val="1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i*1_1"/>
  <p:tag name="KSO_WM_TEMPLATE_CATEGORY" val="diagram"/>
  <p:tag name="KSO_WM_TEMPLATE_INDEX" val="20235508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f*1_1_1"/>
  <p:tag name="KSO_WM_TEMPLATE_CATEGORY" val="diagram"/>
  <p:tag name="KSO_WM_TEMPLATE_INDEX" val="20235508"/>
  <p:tag name="KSO_WM_UNIT_LAYERLEVEL" val="1_1_1"/>
  <p:tag name="KSO_WM_TAG_VERSION" val="3.0"/>
  <p:tag name="KSO_WM_UNIT_SUBTYPE" val="a"/>
  <p:tag name="KSO_WM_UNIT_NOCLEAR" val="0"/>
  <p:tag name="KSO_WM_UNIT_VALUE" val="58"/>
  <p:tag name="KSO_WM_UNIT_TYPE" val="l_h_f"/>
  <p:tag name="KSO_WM_UNIT_INDEX" val="1_1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观点。可酌情增减文字，以便观者能够准确地理解您传达的思想。"/>
  <p:tag name="KSO_WM_UNIT_TEXT_FILL_FORE_SCHEMECOLOR_INDEX" val="1"/>
  <p:tag name="KSO_WM_UNIT_TEXT_FILL_TYPE" val="1"/>
  <p:tag name="KSO_WM_UNIT_USESOURCEFORMAT_APPLY" val="0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f*1_3_1"/>
  <p:tag name="KSO_WM_TEMPLATE_CATEGORY" val="diagram"/>
  <p:tag name="KSO_WM_TEMPLATE_INDEX" val="20235508"/>
  <p:tag name="KSO_WM_UNIT_LAYERLEVEL" val="1_1_1"/>
  <p:tag name="KSO_WM_TAG_VERSION" val="3.0"/>
  <p:tag name="KSO_WM_UNIT_SUBTYPE" val="a"/>
  <p:tag name="KSO_WM_UNIT_NOCLEAR" val="0"/>
  <p:tag name="KSO_WM_UNIT_TYPE" val="l_h_f"/>
  <p:tag name="KSO_WM_UNIT_INDEX" val="1_3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8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观点。可酌情增减文字，以便观者能够准确地理解您传达的思想。"/>
  <p:tag name="KSO_WM_UNIT_TEXT_FILL_FORE_SCHEMECOLOR_INDEX" val="1"/>
  <p:tag name="KSO_WM_UNIT_TEXT_FILL_TYPE" val="1"/>
  <p:tag name="KSO_WM_UNIT_USESOURCEFORMAT_APPLY" val="0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f*1_4_1"/>
  <p:tag name="KSO_WM_TEMPLATE_CATEGORY" val="diagram"/>
  <p:tag name="KSO_WM_TEMPLATE_INDEX" val="20235508"/>
  <p:tag name="KSO_WM_UNIT_LAYERLEVEL" val="1_1_1"/>
  <p:tag name="KSO_WM_TAG_VERSION" val="3.0"/>
  <p:tag name="KSO_WM_UNIT_SUBTYPE" val="a"/>
  <p:tag name="KSO_WM_UNIT_NOCLEAR" val="0"/>
  <p:tag name="KSO_WM_UNIT_TYPE" val="l_h_f"/>
  <p:tag name="KSO_WM_UNIT_INDEX" val="1_4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8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0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f*1_5_1"/>
  <p:tag name="KSO_WM_TEMPLATE_CATEGORY" val="diagram"/>
  <p:tag name="KSO_WM_TEMPLATE_INDEX" val="20235508"/>
  <p:tag name="KSO_WM_UNIT_LAYERLEVEL" val="1_1_1"/>
  <p:tag name="KSO_WM_TAG_VERSION" val="3.0"/>
  <p:tag name="KSO_WM_UNIT_SUBTYPE" val="a"/>
  <p:tag name="KSO_WM_UNIT_NOCLEAR" val="0"/>
  <p:tag name="KSO_WM_UNIT_TYPE" val="l_h_f"/>
  <p:tag name="KSO_WM_UNIT_INDEX" val="1_5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8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观点。可酌情增减文字，以便观者能够准确地理解您传达的思想。"/>
  <p:tag name="KSO_WM_UNIT_TEXT_FILL_FORE_SCHEMECOLOR_INDEX" val="1"/>
  <p:tag name="KSO_WM_UNIT_TEXT_FILL_TYPE" val="1"/>
  <p:tag name="KSO_WM_UNIT_USESOURCEFORMAT_APPLY" val="0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i*1_3_1"/>
  <p:tag name="KSO_WM_TEMPLATE_CATEGORY" val="diagram"/>
  <p:tag name="KSO_WM_TEMPLATE_INDEX" val="20235508"/>
  <p:tag name="KSO_WM_UNIT_LAYERLEVEL" val="1_1_1"/>
  <p:tag name="KSO_WM_TAG_VERSION" val="3.0"/>
  <p:tag name="KSO_WM_UNIT_TYPE" val="l_h_i"/>
  <p:tag name="KSO_WM_UNIT_INDEX" val="1_3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i*1_4_1"/>
  <p:tag name="KSO_WM_TEMPLATE_CATEGORY" val="diagram"/>
  <p:tag name="KSO_WM_TEMPLATE_INDEX" val="20235508"/>
  <p:tag name="KSO_WM_UNIT_LAYERLEVEL" val="1_1_1"/>
  <p:tag name="KSO_WM_TAG_VERSION" val="3.0"/>
  <p:tag name="KSO_WM_UNIT_TYPE" val="l_h_i"/>
  <p:tag name="KSO_WM_UNIT_INDEX" val="1_4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i*1_5_1"/>
  <p:tag name="KSO_WM_TEMPLATE_CATEGORY" val="diagram"/>
  <p:tag name="KSO_WM_TEMPLATE_INDEX" val="20235508"/>
  <p:tag name="KSO_WM_UNIT_LAYERLEVEL" val="1_1_1"/>
  <p:tag name="KSO_WM_TAG_VERSION" val="3.0"/>
  <p:tag name="KSO_WM_UNIT_TYPE" val="l_h_i"/>
  <p:tag name="KSO_WM_UNIT_INDEX" val="1_5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f*1_2_1"/>
  <p:tag name="KSO_WM_TEMPLATE_CATEGORY" val="diagram"/>
  <p:tag name="KSO_WM_TEMPLATE_INDEX" val="20235508"/>
  <p:tag name="KSO_WM_UNIT_LAYERLEVEL" val="1_1_1"/>
  <p:tag name="KSO_WM_TAG_VERSION" val="3.0"/>
  <p:tag name="KSO_WM_UNIT_SUBTYPE" val="a"/>
  <p:tag name="KSO_WM_UNIT_NOCLEAR" val="0"/>
  <p:tag name="KSO_WM_UNIT_TYPE" val="l_h_f"/>
  <p:tag name="KSO_WM_UNIT_INDEX" val="1_2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8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0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8_4*l_h_i*1_2_1"/>
  <p:tag name="KSO_WM_TEMPLATE_CATEGORY" val="diagram"/>
  <p:tag name="KSO_WM_TEMPLATE_INDEX" val="20235508"/>
  <p:tag name="KSO_WM_UNIT_LAYERLEVEL" val="1_1_1"/>
  <p:tag name="KSO_WM_TAG_VERSION" val="3.0"/>
  <p:tag name="KSO_WM_UNIT_TYPE" val="l_h_i"/>
  <p:tag name="KSO_WM_UNIT_INDEX" val="1_2_1"/>
  <p:tag name="KSO_WM_DIAGRAM_MAX_ITEMCNT" val="6"/>
  <p:tag name="KSO_WM_DIAGRAM_MIN_ITEMCNT" val="2"/>
  <p:tag name="KSO_WM_DIAGRAM_VIRTUALLY_FRAME" val="{&quot;height&quot;:360.3999938964844,&quot;width&quot;:413.850006103515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46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1*360.15"/>
  <p:tag name="KSO_WM_SLIDE_POSITION" val="48*131.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30"/>
  <p:tag name="KSO_WM_TEMPLATE_SUBCATEGORY" val="0"/>
  <p:tag name="KSO_WM_SLIDE_INDEX" val="1"/>
  <p:tag name="KSO_WM_TAG_VERSION" val="3.0"/>
  <p:tag name="KSO_WM_SLIDE_ID" val="custom20231864_1"/>
  <p:tag name="KSO_WM_SLIDE_ITEM_CNT" val="3"/>
</p:tagLst>
</file>

<file path=ppt/tags/tag46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465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515_1*a*1"/>
  <p:tag name="KSO_WM_TEMPLATE_CATEGORY" val="diagram"/>
  <p:tag name="KSO_WM_TEMPLATE_INDEX" val="20234515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515_1*l_h_i*1_1_2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4515_1*l_h_i*1_5_2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515_1*l_h_i*1_3_2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515_1*l_h_i*1_2_2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4515_1*l_h_i*1_2_3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4515_1*l_h_i*1_4_3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4515_1*l_h_i*1_4_2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5*1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515_1*l_h_x*1_2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FILL_TYPE" val="1"/>
  <p:tag name="KSO_WM_UNIT_USESOURCEFORMAT_APPLY" val="0"/>
</p:tagLst>
</file>

<file path=ppt/tags/tag4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0*1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34515_1*l_h_x*1_5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FILL_TYPE" val="1"/>
  <p:tag name="KSO_WM_UNIT_USESOURCEFORMAT_APPLY" val="0"/>
</p:tagLst>
</file>

<file path=ppt/tags/tag4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5*10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4515_1*l_h_x*1_4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FILL_TYPE" val="1"/>
  <p:tag name="KSO_WM_UNIT_USESOURCEFORMAT_APPLY" val="0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5*1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4515_1*l_h_x*1_3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FILL_TYPE" val="1"/>
  <p:tag name="KSO_WM_UNIT_USESOURCEFORMAT_APPLY" val="0"/>
</p:tagLst>
</file>

<file path=ppt/tags/tag4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515_1*l_h_x*1_1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FILL_TYPE" val="1"/>
  <p:tag name="KSO_WM_UNIT_USESOURCEFORMAT_APPLY" val="0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515_1*l_h_i*1_1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515_1*l_h_i*1_2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515_1*l_h_i*1_3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4515_1*l_h_i*1_4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4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34515_1*l_h_i*1_5_1"/>
  <p:tag name="KSO_WM_TEMPLATE_CATEGORY" val="diagram"/>
  <p:tag name="KSO_WM_TEMPLATE_INDEX" val="20234515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276.7198486328125,&quot;width&quot;:848.8499755859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4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515_1*l_h_f*1_1_1"/>
  <p:tag name="KSO_WM_TEMPLATE_CATEGORY" val="diagram"/>
  <p:tag name="KSO_WM_TEMPLATE_INDEX" val="20234515"/>
  <p:tag name="KSO_WM_UNIT_LAYERLEVEL" val="1_1_1"/>
  <p:tag name="KSO_WM_TAG_VERSION" val="3.0"/>
  <p:tag name="KSO_WM_BEAUTIFY_FLAG" val="#wm#"/>
  <p:tag name="KSO_WM_DIAGRAM_VIRTUALLY_FRAME" val="{&quot;height&quot;:276.7198486328125,&quot;width&quot;:848.8499755859375}"/>
  <p:tag name="KSO_WM_UNIT_SUBTYPE" val="a"/>
  <p:tag name="KSO_WM_UNIT_TEXT_LAYER_COUNT" val="1"/>
  <p:tag name="KSO_WM_UNIT_NOCLEAR" val="0"/>
  <p:tag name="KSO_WM_UNIT_PRESET_TEXT" val="单击此处添加文本简明扼要地阐述您的观点。可酌情增减文字以便观者理解思想明"/>
  <p:tag name="KSO_WM_UNIT_LINE_FORE_SCHEMECOLOR_INDEX" val="5"/>
  <p:tag name="KSO_WM_UNIT_TEXT_TYPE" val="1"/>
  <p:tag name="KSO_WM_DIAGRAM_MAX_ITEMCNT" val="5"/>
  <p:tag name="KSO_WM_DIAGRAM_MIN_ITEMCNT" val="5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515_1*l_h_f*1_2_1"/>
  <p:tag name="KSO_WM_TEMPLATE_CATEGORY" val="diagram"/>
  <p:tag name="KSO_WM_TEMPLATE_INDEX" val="20234515"/>
  <p:tag name="KSO_WM_UNIT_LAYERLEVEL" val="1_1_1"/>
  <p:tag name="KSO_WM_TAG_VERSION" val="3.0"/>
  <p:tag name="KSO_WM_BEAUTIFY_FLAG" val="#wm#"/>
  <p:tag name="KSO_WM_DIAGRAM_VIRTUALLY_FRAME" val="{&quot;height&quot;:276.7198486328125,&quot;width&quot;:848.8499755859375}"/>
  <p:tag name="KSO_WM_UNIT_SUBTYPE" val="a"/>
  <p:tag name="KSO_WM_UNIT_TEXT_LAYER_COUNT" val="1"/>
  <p:tag name="KSO_WM_UNIT_NOCLEAR" val="0"/>
  <p:tag name="KSO_WM_UNIT_PRESET_TEXT" val="单击此处添加文本简明扼要地阐述您的观点。可酌情增减文字以便观者理解思想明"/>
  <p:tag name="KSO_WM_UNIT_LINE_FORE_SCHEMECOLOR_INDEX" val="5"/>
  <p:tag name="KSO_WM_UNIT_TEXT_TYPE" val="1"/>
  <p:tag name="KSO_WM_DIAGRAM_MAX_ITEMCNT" val="5"/>
  <p:tag name="KSO_WM_DIAGRAM_MIN_ITEMCNT" val="5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515_1*l_h_f*1_3_1"/>
  <p:tag name="KSO_WM_TEMPLATE_CATEGORY" val="diagram"/>
  <p:tag name="KSO_WM_TEMPLATE_INDEX" val="20234515"/>
  <p:tag name="KSO_WM_UNIT_LAYERLEVEL" val="1_1_1"/>
  <p:tag name="KSO_WM_TAG_VERSION" val="3.0"/>
  <p:tag name="KSO_WM_BEAUTIFY_FLAG" val="#wm#"/>
  <p:tag name="KSO_WM_DIAGRAM_VIRTUALLY_FRAME" val="{&quot;height&quot;:276.7198486328125,&quot;width&quot;:848.8499755859375}"/>
  <p:tag name="KSO_WM_UNIT_SUBTYPE" val="a"/>
  <p:tag name="KSO_WM_UNIT_TEXT_LAYER_COUNT" val="1"/>
  <p:tag name="KSO_WM_UNIT_NOCLEAR" val="0"/>
  <p:tag name="KSO_WM_UNIT_PRESET_TEXT" val="单击此处添加文本简明扼要地阐述您的观点。可酌情增减文字以便观者理解思想明"/>
  <p:tag name="KSO_WM_UNIT_LINE_FORE_SCHEMECOLOR_INDEX" val="5"/>
  <p:tag name="KSO_WM_UNIT_TEXT_TYPE" val="1"/>
  <p:tag name="KSO_WM_DIAGRAM_MAX_ITEMCNT" val="5"/>
  <p:tag name="KSO_WM_DIAGRAM_MIN_ITEMCNT" val="5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4515_1*l_h_f*1_4_1"/>
  <p:tag name="KSO_WM_TEMPLATE_CATEGORY" val="diagram"/>
  <p:tag name="KSO_WM_TEMPLATE_INDEX" val="20234515"/>
  <p:tag name="KSO_WM_UNIT_LAYERLEVEL" val="1_1_1"/>
  <p:tag name="KSO_WM_TAG_VERSION" val="3.0"/>
  <p:tag name="KSO_WM_BEAUTIFY_FLAG" val="#wm#"/>
  <p:tag name="KSO_WM_DIAGRAM_VIRTUALLY_FRAME" val="{&quot;height&quot;:276.7198486328125,&quot;width&quot;:848.8499755859375}"/>
  <p:tag name="KSO_WM_UNIT_SUBTYPE" val="a"/>
  <p:tag name="KSO_WM_UNIT_TEXT_LAYER_COUNT" val="1"/>
  <p:tag name="KSO_WM_UNIT_NOCLEAR" val="0"/>
  <p:tag name="KSO_WM_UNIT_PRESET_TEXT" val="单击此处添加文本简明扼要地阐述您的观点。可酌情增减文字以便观者理解思想明"/>
  <p:tag name="KSO_WM_UNIT_LINE_FORE_SCHEMECOLOR_INDEX" val="5"/>
  <p:tag name="KSO_WM_UNIT_TEXT_TYPE" val="1"/>
  <p:tag name="KSO_WM_DIAGRAM_MAX_ITEMCNT" val="5"/>
  <p:tag name="KSO_WM_DIAGRAM_MIN_ITEMCNT" val="5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4515_1*l_h_f*1_5_1"/>
  <p:tag name="KSO_WM_TEMPLATE_CATEGORY" val="diagram"/>
  <p:tag name="KSO_WM_TEMPLATE_INDEX" val="20234515"/>
  <p:tag name="KSO_WM_UNIT_LAYERLEVEL" val="1_1_1"/>
  <p:tag name="KSO_WM_TAG_VERSION" val="3.0"/>
  <p:tag name="KSO_WM_BEAUTIFY_FLAG" val="#wm#"/>
  <p:tag name="KSO_WM_DIAGRAM_VIRTUALLY_FRAME" val="{&quot;height&quot;:276.7198486328125,&quot;width&quot;:848.8499755859375}"/>
  <p:tag name="KSO_WM_UNIT_SUBTYPE" val="a"/>
  <p:tag name="KSO_WM_UNIT_TEXT_LAYER_COUNT" val="1"/>
  <p:tag name="KSO_WM_UNIT_NOCLEAR" val="0"/>
  <p:tag name="KSO_WM_UNIT_PRESET_TEXT" val="单击此处添加文本简明扼要地阐述您的观点。可酌情增减文字以便观者理解思想明"/>
  <p:tag name="KSO_WM_UNIT_LINE_FORE_SCHEMECOLOR_INDEX" val="5"/>
  <p:tag name="KSO_WM_UNIT_TEXT_TYPE" val="1"/>
  <p:tag name="KSO_WM_DIAGRAM_MAX_ITEMCNT" val="5"/>
  <p:tag name="KSO_WM_DIAGRAM_MIN_ITEMCNT" val="5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9.xml><?xml version="1.0" encoding="utf-8"?>
<p:tagLst xmlns:p="http://schemas.openxmlformats.org/presentationml/2006/main">
  <p:tag name="KSO_WM_SLIDE_ID" val="diagram20234515_1"/>
  <p:tag name="KSO_WM_TEMPLATE_SUBCATEGORY" val="0"/>
  <p:tag name="KSO_WM_TEMPLATE_MASTER_TYPE" val="0"/>
  <p:tag name="KSO_WM_TEMPLATE_COLOR_TYPE" val="0"/>
  <p:tag name="KSO_WM_SLIDE_ITEM_CNT" val="5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diag"/>
  <p:tag name="KSO_WM_SLIDE_SIZE" val="848.85*276.72"/>
  <p:tag name="KSO_WM_SLIDE_POSITION" val="55.55*154.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49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4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492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4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4443"/>
  <p:tag name="KSO_WM_UNIT_ID" val="custom20234443_1*a*1"/>
  <p:tag name="KSO_WM_UNIT_TEXT_TYPE" val="1"/>
  <p:tag name="KSO_WM_UNIT_TEXT_FILL_FORE_SCHEMECOLOR_INDEX" val="13"/>
  <p:tag name="KSO_WM_UNIT_TEXT_FILL_TYPE" val="1"/>
  <p:tag name="KSO_WM_UNIT_USESOURCEFORMAT_APPLY" val="0"/>
  <p:tag name="KSO_WM_UNIT_PRESET_TEXT" val="单击此处添加页面标题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443_1*i*1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443_1*i*2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443_1*i*3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443_1*i*4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34443_1*i*5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4443_1*i*6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34443_1*i*7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8"/>
  <p:tag name="KSO_WM_UNIT_ID" val="custom20234443_1*i*8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34443_1*i*9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0"/>
  <p:tag name="KSO_WM_UNIT_ID" val="custom20234443_1*i*10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1"/>
  <p:tag name="KSO_WM_UNIT_ID" val="custom20234443_1*i*11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2"/>
  <p:tag name="KSO_WM_UNIT_ID" val="custom20234443_1*i*12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3"/>
  <p:tag name="KSO_WM_UNIT_ID" val="custom20234443_1*i*13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5639_2*l_i*1_1"/>
  <p:tag name="KSO_WM_TEMPLATE_CATEGORY" val="diagram"/>
  <p:tag name="KSO_WM_TEMPLATE_INDEX" val="20235639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639_2*l_h_i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TEXT_FILL_FORE_SCHEMECOLOR_INDEX" val="1"/>
  <p:tag name="KSO_WM_UNIT_TEXT_FILL_TYPE" val="1"/>
</p:tagLst>
</file>

<file path=ppt/tags/tag509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639_2*l_h_i*1_1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39_2*l_h_a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39_2*l_h_f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添加文本具体内容，请简单地阐述您的内容观点。"/>
  <p:tag name="KSO_WM_UNIT_TEXT_FILL_FORE_SCHEMECOLOR_INDEX" val="1"/>
  <p:tag name="KSO_WM_UNIT_TEXT_FILL_TYPE" val="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639_2*l_h_i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TEXT_FILL_FORE_SCHEMECOLOR_INDEX" val="1"/>
  <p:tag name="KSO_WM_UNIT_TEXT_FILL_TYPE" val="1"/>
</p:tagLst>
</file>

<file path=ppt/tags/tag513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639_2*l_h_i*1_2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5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39_2*l_h_a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39_2*l_h_f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添加文本具体内容，请尽量简明扼要地阐述您的观点。"/>
  <p:tag name="KSO_WM_UNIT_TEXT_FILL_FORE_SCHEMECOLOR_INDEX" val="1"/>
  <p:tag name="KSO_WM_UNIT_TEXT_FILL_TYPE" val="1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5639_2*l_h_i*1_3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TEXT_FILL_FORE_SCHEMECOLOR_INDEX" val="1"/>
  <p:tag name="KSO_WM_UNIT_TEXT_FILL_TYPE" val="1"/>
</p:tagLst>
</file>

<file path=ppt/tags/tag517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5639_2*l_h_i*1_3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39_2*l_h_a*1_3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39_2*l_h_f*1_3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添加文本具体内容，请简单地阐述您的内容观点。"/>
  <p:tag name="KSO_WM_UNIT_TEXT_FILL_FORE_SCHEMECOLOR_INDEX" val="1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2.39*360.124"/>
  <p:tag name="KSO_WM_SLIDE_POSITION" val="48.8418*132.8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230"/>
  <p:tag name="KSO_WM_TEMPLATE_SUBCATEGORY" val="0"/>
  <p:tag name="KSO_WM_SLIDE_INDEX" val="1"/>
  <p:tag name="KSO_WM_TAG_VERSION" val="3.0"/>
  <p:tag name="KSO_WM_SLIDE_ID" val="custom20234443_1"/>
  <p:tag name="KSO_WM_SLIDE_ITEM_CNT" val="2"/>
</p:tagLst>
</file>

<file path=ppt/tags/tag52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5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523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5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12_1*a*1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5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5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5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5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2_2*l_i*1_1"/>
  <p:tag name="KSO_WM_TEMPLATE_CATEGORY" val="diagram"/>
  <p:tag name="KSO_WM_TEMPLATE_INDEX" val="20235412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5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2_2*l_h_f*1_1_1"/>
  <p:tag name="KSO_WM_TEMPLATE_CATEGORY" val="diagram"/>
  <p:tag name="KSO_WM_TEMPLATE_INDEX" val="20235412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2_2*l_h_a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2*l_h_i*1_1_1"/>
  <p:tag name="KSO_WM_UNIT_INDEX" val="1_1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5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2_2*l_h_f*1_2_1"/>
  <p:tag name="KSO_WM_TEMPLATE_CATEGORY" val="diagram"/>
  <p:tag name="KSO_WM_TEMPLATE_INDEX" val="20235412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2_2*l_h_a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2*l_h_i*1_2_1"/>
  <p:tag name="KSO_WM_UNIT_INDEX" val="1_2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5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412_2*l_h_f*1_3_1"/>
  <p:tag name="KSO_WM_TEMPLATE_CATEGORY" val="diagram"/>
  <p:tag name="KSO_WM_TEMPLATE_INDEX" val="20235412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内容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412_2*l_h_a*1_3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2*l_h_i*1_3_1"/>
  <p:tag name="KSO_WM_UNIT_INDEX" val="1_3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544.xml><?xml version="1.0" encoding="utf-8"?>
<p:tagLst xmlns:p="http://schemas.openxmlformats.org/presentationml/2006/main">
  <p:tag name="KSO_WM_SLIDE_ID" val="custom20233212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picTxt"/>
  <p:tag name="KSO_WM_SLIDE_SIZE" val="408.15*360.15"/>
  <p:tag name="KSO_WM_SLIDE_POSITION" val="504.075*131.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4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5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54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5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1_1*a*1"/>
  <p:tag name="KSO_WM_TEMPLATE_CATEGORY" val="custom"/>
  <p:tag name="KSO_WM_TEMPLATE_INDEX" val="20233291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1_1*i*1"/>
  <p:tag name="KSO_WM_TEMPLATE_CATEGORY" val="custom"/>
  <p:tag name="KSO_WM_TEMPLATE_INDEX" val="20233291"/>
  <p:tag name="KSO_WM_UNIT_LAYERLEVEL" val="1"/>
  <p:tag name="KSO_WM_TAG_VERSION" val="3.0"/>
  <p:tag name="KSO_WM_BEAUTIFY_FLAG" val="#wm#"/>
  <p:tag name="KSO_WM_UNIT_TYPE" val="i"/>
  <p:tag name="KSO_WM_UNIT_INDEX" val="1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1_1*i*2"/>
  <p:tag name="KSO_WM_TEMPLATE_CATEGORY" val="custom"/>
  <p:tag name="KSO_WM_TEMPLATE_INDEX" val="20233291"/>
  <p:tag name="KSO_WM_UNIT_LAYERLEVEL" val="1"/>
  <p:tag name="KSO_WM_TAG_VERSION" val="3.0"/>
  <p:tag name="KSO_WM_BEAUTIFY_FLAG" val="#wm#"/>
  <p:tag name="KSO_WM_UNIT_TYPE" val="i"/>
  <p:tag name="KSO_WM_UNIT_INDEX" val="2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1_1*i*3"/>
  <p:tag name="KSO_WM_TEMPLATE_CATEGORY" val="custom"/>
  <p:tag name="KSO_WM_TEMPLATE_INDEX" val="20233291"/>
  <p:tag name="KSO_WM_UNIT_LAYERLEVEL" val="1"/>
  <p:tag name="KSO_WM_TAG_VERSION" val="3.0"/>
  <p:tag name="KSO_WM_BEAUTIFY_FLAG" val="#wm#"/>
  <p:tag name="KSO_WM_UNIT_TYPE" val="i"/>
  <p:tag name="KSO_WM_UNIT_INDEX" val="3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1_1*d*2"/>
  <p:tag name="KSO_WM_TEMPLATE_CATEGORY" val="custom"/>
  <p:tag name="KSO_WM_TEMPLATE_INDEX" val="20233291"/>
  <p:tag name="KSO_WM_UNIT_LAYERLEVEL" val="1"/>
  <p:tag name="KSO_WM_TAG_VERSION" val="3.0"/>
  <p:tag name="KSO_WM_BEAUTIFY_FLAG" val="#wm#"/>
  <p:tag name="KSO_WM_UNIT_TYPE" val="d"/>
  <p:tag name="KSO_WM_UNIT_INDEX" val="2"/>
  <p:tag name="KSO_WM_DIAGRAM_GROUP_CODE" val="l1-1"/>
  <p:tag name="KSO_WM_UNIT_VALUE" val="1497*1502"/>
  <p:tag name="KSO_WM_UNIT_PICTURE_SUBTYPE" val="a"/>
  <p:tag name="MH_PIC_SOURCE_TYPE" val="generate_slide_ai*{&quot;id&quot;:&quot;VCG41N1077723300&quot;,&quot;product_name&quot;:&quot;wps-wpp-mac&quot;,&quot;intention_code&quot;:&quot;wps_wpp_generate_doc&quot;}*gallery_gallery_3.0.4_prod*1767685628881_76.214_23a982402e18-slide-20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7_4*l_i*1_1"/>
  <p:tag name="KSO_WM_TEMPLATE_CATEGORY" val="diagram"/>
  <p:tag name="KSO_WM_TEMPLATE_INDEX" val="20235517"/>
  <p:tag name="KSO_WM_UNIT_LAYERLEVEL" val="1_1"/>
  <p:tag name="KSO_WM_TAG_VERSION" val="3.0"/>
  <p:tag name="KSO_WM_UNIT_TYPE" val="l_i"/>
  <p:tag name="KSO_WM_UNIT_INDEX" val="1_1"/>
  <p:tag name="KSO_WM_DIAGRAM_MAX_ITEMCNT" val="8"/>
  <p:tag name="KSO_WM_DIAGRAM_MIN_ITEMCNT" val="2"/>
  <p:tag name="KSO_WM_DIAGRAM_VIRTUALLY_FRAME" val="{&quot;height&quot;:360.1499938964844,&quot;width&quot;:409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2"/>
  <p:tag name="KSO_WM_UNIT_TEXT_FILL_TYPE" val="1"/>
  <p:tag name="KSO_WM_UNIT_USESOURCEFORMAT_APPLY" val="0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7_4*l_h_f*1_1_1"/>
  <p:tag name="KSO_WM_TEMPLATE_CATEGORY" val="diagram"/>
  <p:tag name="KSO_WM_TEMPLATE_INDEX" val="20235517"/>
  <p:tag name="KSO_WM_UNIT_LAYERLEVEL" val="1_1_1"/>
  <p:tag name="KSO_WM_TAG_VERSION" val="3.0"/>
  <p:tag name="KSO_WM_BEAUTIFY_FLAG" val="#wm#"/>
  <p:tag name="KSO_WM_UNIT_TEXT_LAYER_COUNT" val="1"/>
  <p:tag name="KSO_WM_UNIT_NOCLEAR" val="0"/>
  <p:tag name="KSO_WM_UNIT_SUBTYPE" val="a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499938964844,&quot;width&quot;: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7_4*l_h_f*1_2_1"/>
  <p:tag name="KSO_WM_TEMPLATE_CATEGORY" val="diagram"/>
  <p:tag name="KSO_WM_TEMPLATE_INDEX" val="20235517"/>
  <p:tag name="KSO_WM_UNIT_LAYERLEVEL" val="1_1_1"/>
  <p:tag name="KSO_WM_TAG_VERSION" val="3.0"/>
  <p:tag name="KSO_WM_BEAUTIFY_FLAG" val="#wm#"/>
  <p:tag name="KSO_WM_UNIT_TEXT_LAYER_COUNT" val="1"/>
  <p:tag name="KSO_WM_UNIT_NOCLEAR" val="0"/>
  <p:tag name="KSO_WM_UNIT_SUBTYPE" val="a"/>
  <p:tag name="KSO_WM_UNIT_TYPE" val="l_h_f"/>
  <p:tag name="KSO_WM_UNIT_INDEX" val="1_2_1"/>
  <p:tag name="KSO_WM_UNIT_VALUE" val="39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499938964844,&quot;width&quot;: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7_4*l_h_f*1_3_1"/>
  <p:tag name="KSO_WM_TEMPLATE_CATEGORY" val="diagram"/>
  <p:tag name="KSO_WM_TEMPLATE_INDEX" val="20235517"/>
  <p:tag name="KSO_WM_UNIT_LAYERLEVEL" val="1_1_1"/>
  <p:tag name="KSO_WM_TAG_VERSION" val="3.0"/>
  <p:tag name="KSO_WM_BEAUTIFY_FLAG" val="#wm#"/>
  <p:tag name="KSO_WM_UNIT_TEXT_LAYER_COUNT" val="1"/>
  <p:tag name="KSO_WM_UNIT_NOCLEAR" val="0"/>
  <p:tag name="KSO_WM_UNIT_SUBTYPE" val="a"/>
  <p:tag name="KSO_WM_UNIT_TYPE" val="l_h_f"/>
  <p:tag name="KSO_WM_UNIT_INDEX" val="1_3_1"/>
  <p:tag name="KSO_WM_UNIT_VALUE" val="39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内容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499938964844,&quot;width&quot;: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7_4*l_h_f*1_4_1"/>
  <p:tag name="KSO_WM_TEMPLATE_CATEGORY" val="diagram"/>
  <p:tag name="KSO_WM_TEMPLATE_INDEX" val="20235517"/>
  <p:tag name="KSO_WM_UNIT_LAYERLEVEL" val="1_1_1"/>
  <p:tag name="KSO_WM_TAG_VERSION" val="3.0"/>
  <p:tag name="KSO_WM_BEAUTIFY_FLAG" val="#wm#"/>
  <p:tag name="KSO_WM_UNIT_TEXT_LAYER_COUNT" val="1"/>
  <p:tag name="KSO_WM_UNIT_NOCLEAR" val="0"/>
  <p:tag name="KSO_WM_UNIT_SUBTYPE" val="a"/>
  <p:tag name="KSO_WM_UNIT_TYPE" val="l_h_f"/>
  <p:tag name="KSO_WM_UNIT_INDEX" val="1_4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499938964844,&quot;width&quot;: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7_4*l_h_f*1_5_1"/>
  <p:tag name="KSO_WM_TEMPLATE_CATEGORY" val="diagram"/>
  <p:tag name="KSO_WM_TEMPLATE_INDEX" val="20235517"/>
  <p:tag name="KSO_WM_UNIT_LAYERLEVEL" val="1_1_1"/>
  <p:tag name="KSO_WM_TAG_VERSION" val="3.0"/>
  <p:tag name="KSO_WM_BEAUTIFY_FLAG" val="#wm#"/>
  <p:tag name="KSO_WM_UNIT_TEXT_LAYER_COUNT" val="1"/>
  <p:tag name="KSO_WM_UNIT_NOCLEAR" val="0"/>
  <p:tag name="KSO_WM_UNIT_SUBTYPE" val="a"/>
  <p:tag name="KSO_WM_UNIT_TYPE" val="l_h_f"/>
  <p:tag name="KSO_WM_UNIT_INDEX" val="1_5_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499938964844,&quot;width&quot;: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59.xml><?xml version="1.0" encoding="utf-8"?>
<p:tagLst xmlns:p="http://schemas.openxmlformats.org/presentationml/2006/main">
  <p:tag name="KSO_WM_SLIDE_ID" val="custom20233291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picTxt"/>
  <p:tag name="KSO_WM_SLIDE_SIZE" val="408.2*360.15"/>
  <p:tag name="KSO_WM_SLIDE_POSITION" val="49.8*132.8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18_1*a*1"/>
  <p:tag name="KSO_WM_TEMPLATE_CATEGORY" val="custom"/>
  <p:tag name="KSO_WM_TEMPLATE_INDEX" val="20233318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318_1*i*1"/>
  <p:tag name="KSO_WM_TEMPLATE_CATEGORY" val="custom"/>
  <p:tag name="KSO_WM_TEMPLATE_INDEX" val="20233318"/>
  <p:tag name="KSO_WM_UNIT_LAYERLEVEL" val="1"/>
  <p:tag name="KSO_WM_TAG_VERSION" val="3.0"/>
  <p:tag name="KSO_WM_BEAUTIFY_FLAG" val="#wm#"/>
  <p:tag name="KSO_WM_UNIT_TYPE" val="i"/>
  <p:tag name="KSO_WM_UNIT_INDEX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318_1*d*1"/>
  <p:tag name="KSO_WM_TEMPLATE_CATEGORY" val="custom"/>
  <p:tag name="KSO_WM_TEMPLATE_INDEX" val="20233318"/>
  <p:tag name="KSO_WM_UNIT_LAYERLEVEL" val="1"/>
  <p:tag name="KSO_WM_TAG_VERSION" val="3.0"/>
  <p:tag name="KSO_WM_BEAUTIFY_FLAG" val="#wm#"/>
  <p:tag name="KSO_WM_UNIT_VALUE" val="1767*1496"/>
  <p:tag name="KSO_WM_UNIT_TYPE" val="d"/>
  <p:tag name="KSO_WM_UNIT_INDEX" val="1"/>
  <p:tag name="KSO_WM_UNIT_PICTURE_SUBTYPE" val="b"/>
  <p:tag name="MH_PIC_SOURCE_TYPE" val="generate_slide_ai*{&quot;id&quot;:&quot;VCG41N1365089427&quot;,&quot;product_name&quot;:&quot;wps-wpp-mac&quot;,&quot;intention_code&quot;:&quot;wps_wpp_generate_doc&quot;}*gallery_gallery_3.0.4_prod*1767685628881_76.214_23a982402e18-slide-2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i*1_1"/>
  <p:tag name="KSO_WM_TEMPLATE_CATEGORY" val="diagram"/>
  <p:tag name="KSO_WM_TEMPLATE_INDEX" val="20235513"/>
  <p:tag name="KSO_WM_UNIT_LAYERLEVEL" val="1_1"/>
  <p:tag name="KSO_WM_TAG_VERSION" val="3.0"/>
  <p:tag name="KSO_WM_UNIT_TYPE" val="l_i"/>
  <p:tag name="KSO_WM_UNIT_INDEX" val="1_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2"/>
  <p:tag name="KSO_WM_UNIT_TEXT_FILL_TYPE" val="1"/>
  <p:tag name="KSO_WM_UNIT_USESOURCEFORMAT_APPLY" val="0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i*1_1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f*1_1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1_1"/>
  <p:tag name="KSO_WM_DIAGRAM_GROUP_CODE" val="l1-1"/>
  <p:tag name="KSO_WM_UNIT_VALUE" val="52"/>
  <p:tag name="KSO_WM_DIAGRAM_VERSION" val="3"/>
  <p:tag name="KSO_WM_DIAGRAM_COLOR_TRICK" val="1"/>
  <p:tag name="KSO_WM_DIAGRAM_COLOR_TEXT_CAN_REMOVE" val="n"/>
  <p:tag name="KSO_WM_UNIT_PRESET_TEXT" val="单击此处添加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i*1_2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f*1_2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2_1"/>
  <p:tag name="KSO_WM_DIAGRAM_GROUP_CODE" val="l1-1"/>
  <p:tag name="KSO_WM_UNIT_VALUE" val="52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i*1_3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f*1_3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3_1"/>
  <p:tag name="KSO_WM_DIAGRAM_GROUP_CODE" val="l1-1"/>
  <p:tag name="KSO_WM_UNIT_VALUE" val="52"/>
  <p:tag name="KSO_WM_DIAGRAM_VERSION" val="3"/>
  <p:tag name="KSO_WM_DIAGRAM_COLOR_TRICK" val="1"/>
  <p:tag name="KSO_WM_DIAGRAM_COLOR_TEXT_CAN_REMOVE" val="n"/>
  <p:tag name="KSO_WM_UNIT_PRESET_TEXT" val="添加正文 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i*1_4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f*1_4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4_1"/>
  <p:tag name="KSO_WM_DIAGRAM_GROUP_CODE" val="l1-1"/>
  <p:tag name="KSO_WM_UNIT_VALUE" val="52"/>
  <p:tag name="KSO_WM_DIAGRAM_VERSION" val="3"/>
  <p:tag name="KSO_WM_DIAGRAM_COLOR_TRICK" val="1"/>
  <p:tag name="KSO_WM_DIAGRAM_COLOR_TEXT_CAN_REMOVE" val="n"/>
  <p:tag name="KSO_WM_UNIT_PRESET_TEXT" val="单击此处添加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i*1_5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5_1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3_4*l_h_f*1_5_1"/>
  <p:tag name="KSO_WM_TEMPLATE_CATEGORY" val="diagram"/>
  <p:tag name="KSO_WM_TEMPLATE_INDEX" val="2023551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5_1"/>
  <p:tag name="KSO_WM_DIAGRAM_GROUP_CODE" val="l1-1"/>
  <p:tag name="KSO_WM_UNIT_VALUE" val="52"/>
  <p:tag name="KSO_WM_DIAGRAM_VERSION" val="3"/>
  <p:tag name="KSO_WM_DIAGRAM_COLOR_TRICK" val="1"/>
  <p:tag name="KSO_WM_DIAGRAM_COLOR_TEXT_CAN_REMOVE" val="n"/>
  <p:tag name="KSO_WM_UNIT_PRESET_TEXT" val="添加正文 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5,&quot;width&quot;:409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4.xml><?xml version="1.0" encoding="utf-8"?>
<p:tagLst xmlns:p="http://schemas.openxmlformats.org/presentationml/2006/main">
  <p:tag name="KSO_WM_SLIDE_ID" val="custom2023331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picTxt"/>
  <p:tag name="KSO_WM_SLIDE_SIZE" val="409.75*360.15"/>
  <p:tag name="KSO_WM_SLIDE_POSITION" val="49.15*131.7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7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5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57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578.xml><?xml version="1.0" encoding="utf-8"?>
<p:tagLst xmlns:p="http://schemas.openxmlformats.org/presentationml/2006/main">
  <p:tag name="KSO_WM_UNIT_VALUE" val="1904*139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6_1*d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USESOURCEFORMAT_APPLY" val="0"/>
  <p:tag name="MH_PIC_SOURCE_TYPE" val="generate_slide_ai*{&quot;id&quot;:&quot;VCG41N1389507065&quot;,&quot;product_name&quot;:&quot;wps-wpp-mac&quot;,&quot;intention_code&quot;:&quot;wps_wpp_generate_doc&quot;}*gallery_gallery_3.0.4_prod*1767685628881_76.214_23a982402e18-slide-23"/>
  <p:tag name="KSO_WM_UNIT_LINE_FORE_SCHEMECOLOR_INDEX" val="5"/>
  <p:tag name="KSO_WM_UNIT_LINE_FILL_TYPE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86_1*i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5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86_1*a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&#13;添加页面的标题"/>
  <p:tag name="KSO_WM_UNIT_TEXT_TYPE" val="1"/>
  <p:tag name="KSO_WM_UNIT_USESOURCEFORMAT_APPLY" val="0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5653_5*l_i*1_1"/>
  <p:tag name="KSO_WM_TEMPLATE_CATEGORY" val="diagram"/>
  <p:tag name="KSO_WM_TEMPLATE_INDEX" val="20235653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582.xml><?xml version="1.0" encoding="utf-8"?>
<p:tagLst xmlns:p="http://schemas.openxmlformats.org/presentationml/2006/main"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653_5*l_h_f*1_1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34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5653_5*l_h_i*1_1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4.xml><?xml version="1.0" encoding="utf-8"?>
<p:tagLst xmlns:p="http://schemas.openxmlformats.org/presentationml/2006/main"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653_5*l_h_f*1_2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34"/>
  <p:tag name="KSO_WM_UNIT_PRESET_TEXT" val="单击此处编辑添加正文内容，文字是您思想的提炼，请言简阐述内容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5653_5*l_h_i*1_2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6.xml><?xml version="1.0" encoding="utf-8"?>
<p:tagLst xmlns:p="http://schemas.openxmlformats.org/presentationml/2006/main"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5653_5*l_h_f*1_3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34"/>
  <p:tag name="KSO_WM_UNIT_PRESET_TEXT" val="单击此处编辑添加正文内容，文字是您思想的提炼，请言简阐述内容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5653_5*l_h_i*1_3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8.xml><?xml version="1.0" encoding="utf-8"?>
<p:tagLst xmlns:p="http://schemas.openxmlformats.org/presentationml/2006/main"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5653_5*l_h_f*1_4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34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5653_5*l_h_i*1_4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5653_5*l_h_f*1_5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34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5653_5*l_h_i*1_5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92.xml><?xml version="1.0" encoding="utf-8"?>
<p:tagLst xmlns:p="http://schemas.openxmlformats.org/presentationml/2006/main"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5653_5*l_h_f*1_6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34"/>
  <p:tag name="KSO_WM_UNIT_PRESET_TEXT" val="单击此处编辑添加正文内容，文字是您思想的提炼，请言简阐述内容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5653_5*l_h_i*1_6_1"/>
  <p:tag name="KSO_WM_TEMPLATE_CATEGORY" val="diagram"/>
  <p:tag name="KSO_WM_TEMPLATE_INDEX" val="2023565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6.68031311035156,&quot;width&quot;:4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94.xml><?xml version="1.0" encoding="utf-8"?>
<p:tagLst xmlns:p="http://schemas.openxmlformats.org/presentationml/2006/main">
  <p:tag name="KSO_WM_SLIDE_ID" val="custom20233286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picTxt"/>
  <p:tag name="KSO_WM_SLIDE_SIZE" val="461.05*245.827"/>
  <p:tag name="KSO_WM_SLIDE_POSITION" val="452.65*246.18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9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5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59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5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10_1*a*1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210_1*i*1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210_1*i*3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3210_1*i*5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3210_1*i*7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3210_1*i*9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10_1*i*2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UNIT_USESOURCEFORMAT_APPLY" val="0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3210_1*i*4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UNIT_USESOURCEFORMAT_APPLY" val="0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3210_1*i*6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UNIT_USESOURCEFORMAT_APPLY" val="0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8"/>
  <p:tag name="KSO_WM_UNIT_ID" val="custom20233210_1*i*8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UNIT_USESOURCEFORMAT_APPLY" val="0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0"/>
  <p:tag name="KSO_WM_UNIT_ID" val="custom20233210_1*i*10"/>
  <p:tag name="KSO_WM_TEMPLATE_CATEGORY" val="custom"/>
  <p:tag name="KSO_WM_TEMPLATE_INDEX" val="20233210"/>
  <p:tag name="KSO_WM_UNIT_LAYERLEVEL" val="1"/>
  <p:tag name="KSO_WM_TAG_VERSION" val="3.0"/>
  <p:tag name="KSO_WM_BEAUTIFY_FLAG" val="#wm#"/>
  <p:tag name="KSO_WM_UNIT_USESOURCEFORMAT_APPLY" val="0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i*1_1"/>
  <p:tag name="KSO_WM_TEMPLATE_CATEGORY" val="diagram"/>
  <p:tag name="KSO_WM_TEMPLATE_INDEX" val="20235514"/>
  <p:tag name="KSO_WM_UNIT_LAYERLEVEL" val="1_1"/>
  <p:tag name="KSO_WM_TAG_VERSION" val="3.0"/>
  <p:tag name="KSO_WM_UNIT_TYPE" val="l_i"/>
  <p:tag name="KSO_WM_UNIT_INDEX" val="1_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2"/>
  <p:tag name="KSO_WM_UNIT_TEXT_FILL_TYPE" val="1"/>
  <p:tag name="KSO_WM_UNIT_USESOURCEFORMAT_APPLY" val="0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i*1_1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a*1_1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2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f*1_1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UNIT_VALUE" val="52"/>
  <p:tag name="KSO_WM_DIAGRAM_VERSION" val="3"/>
  <p:tag name="KSO_WM_DIAGRAM_COLOR_TRICK" val="1"/>
  <p:tag name="KSO_WM_DIAGRAM_COLOR_TEXT_CAN_REMOVE" val="n"/>
  <p:tag name="KSO_WM_UNIT_PRESET_TEXT" val="单击此处添加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i*1_2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a*1_2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2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f*1_2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UNIT_VALUE" val="52"/>
  <p:tag name="KSO_WM_DIAGRAM_VERSION" val="3"/>
  <p:tag name="KSO_WM_DIAGRAM_COLOR_TRICK" val="1"/>
  <p:tag name="KSO_WM_DIAGRAM_COLOR_TEXT_CAN_REMOVE" val="n"/>
  <p:tag name="KSO_WM_UNIT_PRESET_TEXT" val="添加正文 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i*1_3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a*1_3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2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f*1_3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3_1"/>
  <p:tag name="KSO_WM_UNIT_VALUE" val="52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i*1_4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a*1_4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UNIT_VALUE" val="2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3*l_h_f*1_4_1"/>
  <p:tag name="KSO_WM_TEMPLATE_CATEGORY" val="diagram"/>
  <p:tag name="KSO_WM_TEMPLATE_INDEX" val="202355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VALUE" val="52"/>
  <p:tag name="KSO_WM_DIAGRAM_GROUP_CODE" val="l1-1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UNIT_PRESET_TEXT" val="添加正文 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1.29998779296875,&quot;width&quot;:409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22.xml><?xml version="1.0" encoding="utf-8"?>
<p:tagLst xmlns:p="http://schemas.openxmlformats.org/presentationml/2006/main">
  <p:tag name="KSO_WM_SLIDE_ID" val="custom2023321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picTxt"/>
  <p:tag name="KSO_WM_SLIDE_SIZE" val="409.3*360.15"/>
  <p:tag name="KSO_WM_SLIDE_POSITION" val="505.55*131.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2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6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625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6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576_1*a*1"/>
  <p:tag name="KSO_WM_TEMPLATE_CATEGORY" val="diagram"/>
  <p:tag name="KSO_WM_TEMPLATE_INDEX" val="20233576"/>
  <p:tag name="KSO_WM_UNIT_LAYERLEVEL" val="1"/>
  <p:tag name="KSO_WM_TAG_VERSION" val="3.0"/>
  <p:tag name="KSO_WM_BEAUTIFY_FLAG" val="#wm#"/>
  <p:tag name="KSO_WM_UNIT_TEXT_TYPE" val="1"/>
  <p:tag name="KSO_WM_UNIT_VALUE" val="29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5"/>
  <p:tag name="KSO_WM_UNIT_ID" val="diagram20233576_1*l_h_i*1_5_5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6499999761581421,&quot;colorType&quot;:1,&quot;foreColorIndex&quot;:5,&quot;transparency&quot;:0.55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65"/>
  <p:tag name="KSO_WM_UNIT_TEXT_FILL_FORE_SCHEMECOLOR_INDEX" val="2"/>
  <p:tag name="KSO_WM_UNIT_TEXT_FILL_TYPE" val="1"/>
  <p:tag name="KSO_WM_UNIT_USESOURCEFORMAT_APPLY" val="0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3576_1*l_h_i*1_1_5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6499999761581421,&quot;colorType&quot;:1,&quot;foreColorIndex&quot;:5,&quot;transparency&quot;:0.55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65"/>
  <p:tag name="KSO_WM_UNIT_TEXT_FILL_FORE_SCHEMECOLOR_INDEX" val="2"/>
  <p:tag name="KSO_WM_UNIT_TEXT_FILL_TYPE" val="1"/>
  <p:tag name="KSO_WM_UNIT_USESOURCEFORMAT_APPLY" val="0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76_1*l_h_i*1_1_2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76_1*l_h_i*1_1_3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2"/>
  <p:tag name="KSO_WM_UNIT_TEXT_FILL_FORE_SCHEMECOLOR_INDEX" val="2"/>
  <p:tag name="KSO_WM_UNIT_TEXT_FILL_TYPE" val="1"/>
  <p:tag name="KSO_WM_UNIT_USESOURCEFORMAT_APPLY" val="0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3576_1*l_h_i*1_5_2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3576_1*l_h_i*1_5_3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2"/>
  <p:tag name="KSO_WM_UNIT_TEXT_FILL_FORE_SCHEMECOLOR_INDEX" val="2"/>
  <p:tag name="KSO_WM_UNIT_TEXT_FILL_TYPE" val="1"/>
  <p:tag name="KSO_WM_UNIT_USESOURCEFORMAT_APPLY" val="0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3576_1*l_h_i*1_4_2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3576_1*l_h_i*1_4_3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0500000007450580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05"/>
  <p:tag name="KSO_WM_UNIT_TEXT_FILL_FORE_SCHEMECOLOR_INDEX" val="2"/>
  <p:tag name="KSO_WM_UNIT_TEXT_FILL_TYPE" val="1"/>
  <p:tag name="KSO_WM_UNIT_USESOURCEFORMAT_APPLY" val="0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76_1*l_h_i*1_2_2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76_1*l_h_i*1_2_3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0500000007450580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05"/>
  <p:tag name="KSO_WM_UNIT_TEXT_FILL_FORE_SCHEMECOLOR_INDEX" val="2"/>
  <p:tag name="KSO_WM_UNIT_TEXT_FILL_TYPE" val="1"/>
  <p:tag name="KSO_WM_UNIT_USESOURCEFORMAT_APPLY" val="0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576_1*l_h_i*1_3_2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3576_1*l_h_i*1_3_3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0500000007450580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05"/>
  <p:tag name="KSO_WM_UNIT_TEXT_FILL_FORE_SCHEMECOLOR_INDEX" val="2"/>
  <p:tag name="KSO_WM_UNIT_TEXT_FILL_TYPE" val="1"/>
  <p:tag name="KSO_WM_UNIT_USESOURCEFORMAT_APPLY" val="0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33576_1*l_h_i*1_3_5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solid&quot;:{&quot;brightness&quot;:0.0500000007450580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0.05"/>
  <p:tag name="KSO_WM_UNIT_TEXT_FILL_FORE_SCHEMECOLOR_INDEX" val="2"/>
  <p:tag name="KSO_WM_UNIT_TEXT_FILL_TYPE" val="1"/>
  <p:tag name="KSO_WM_UNIT_USESOURCEFORMAT_APPLY" val="0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76_1*l_h_i*1_2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41.xml><?xml version="1.0" encoding="utf-8"?>
<p:tagLst xmlns:p="http://schemas.openxmlformats.org/presentationml/2006/main"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76_1*l_h_x*1_1_1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VERSION" val="3"/>
  <p:tag name="KSO_WM_DIAGRAM_COLOR_TRICK" val="1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42.xml><?xml version="1.0" encoding="utf-8"?>
<p:tagLst xmlns:p="http://schemas.openxmlformats.org/presentationml/2006/main">
  <p:tag name="KSO_WM_UNIT_VALUE" val="120*1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576_1*l_h_x*1_2_1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VERSION" val="3"/>
  <p:tag name="KSO_WM_DIAGRAM_COLOR_TRICK" val="1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43.xml><?xml version="1.0" encoding="utf-8"?>
<p:tagLst xmlns:p="http://schemas.openxmlformats.org/presentationml/2006/main">
  <p:tag name="KSO_WM_UNIT_VALUE" val="130*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3576_1*l_h_x*1_3_1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VERSION" val="3"/>
  <p:tag name="KSO_WM_DIAGRAM_COLOR_TRICK" val="1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44.xml><?xml version="1.0" encoding="utf-8"?>
<p:tagLst xmlns:p="http://schemas.openxmlformats.org/presentationml/2006/main"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3576_1*l_h_x*1_4_1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VERSION" val="3"/>
  <p:tag name="KSO_WM_DIAGRAM_COLOR_TRICK" val="1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576_1*l_h_i*1_4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46.xml><?xml version="1.0" encoding="utf-8"?>
<p:tagLst xmlns:p="http://schemas.openxmlformats.org/presentationml/2006/main"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33576_1*l_h_x*1_5_1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VERSION" val="3"/>
  <p:tag name="KSO_WM_DIAGRAM_COLOR_TRICK" val="1"/>
  <p:tag name="KSO_WM_DIAGRAM_COLOR_TEXT_CAN_REMOVE" val="n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576_1*l_h_f*1_3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您的项正文，文字是您思想的提炼。"/>
  <p:tag name="KSO_WM_UNIT_TEXT_FILL_FORE_SCHEMECOLOR_INDEX" val="1"/>
  <p:tag name="KSO_WM_UNIT_TEXT_FILL_TYPE" val="1"/>
  <p:tag name="KSO_WM_UNIT_USESOURCEFORMAT_APPLY" val="0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76_1*l_h_i*1_3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3576_1*l_h_i*1_3_4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5"/>
  <p:tag name="KSO_WM_UNIT_LINE_FILL_TYPE" val="2"/>
  <p:tag name="KSO_WM_UNIT_USESOURCEFORMAT_APPLY" val="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576_1*l_h_f*1_1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您的项正文，文字是您思想的提炼。"/>
  <p:tag name="KSO_WM_UNIT_TEXT_FILL_FORE_SCHEMECOLOR_INDEX" val="1"/>
  <p:tag name="KSO_WM_UNIT_TEXT_FILL_TYPE" val="1"/>
  <p:tag name="KSO_WM_UNIT_USESOURCEFORMAT_APPLY" val="0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76_1*l_h_i*1_1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3576_1*l_h_i*1_1_4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5"/>
  <p:tag name="KSO_WM_UNIT_LINE_FILL_TYPE" val="2"/>
  <p:tag name="KSO_WM_UNIT_USESOURCEFORMAT_APPLY" val="0"/>
</p:tagLst>
</file>

<file path=ppt/tags/tag6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3576_1*l_h_f*1_5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您的项正文，文字是您思想的提炼。"/>
  <p:tag name="KSO_WM_UNIT_TEXT_FILL_FORE_SCHEMECOLOR_INDEX" val="1"/>
  <p:tag name="KSO_WM_UNIT_TEXT_FILL_TYPE" val="1"/>
  <p:tag name="KSO_WM_UNIT_USESOURCEFORMAT_APPLY" val="0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diagram20233576_1*l_h_i*1_5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4"/>
  <p:tag name="KSO_WM_UNIT_ID" val="diagram20233576_1*l_h_i*1_5_4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5"/>
  <p:tag name="KSO_WM_UNIT_LINE_FILL_TYPE" val="2"/>
  <p:tag name="KSO_WM_UNIT_USESOURCEFORMAT_APPLY" val="0"/>
</p:tagLst>
</file>

<file path=ppt/tags/tag6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576_1*l_h_f*1_2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您的项正文，文字是您思想的提炼。"/>
  <p:tag name="KSO_WM_UNIT_TEXT_FILL_FORE_SCHEMECOLOR_INDEX" val="1"/>
  <p:tag name="KSO_WM_UNIT_TEXT_FILL_TYPE" val="1"/>
  <p:tag name="KSO_WM_UNIT_USESOURCEFORMAT_APPLY" val="0"/>
</p:tagLst>
</file>

<file path=ppt/tags/tag6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576_1*l_h_f*1_4_1"/>
  <p:tag name="KSO_WM_TEMPLATE_CATEGORY" val="diagram"/>
  <p:tag name="KSO_WM_TEMPLATE_INDEX" val="20233576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您的项正文，文字是您思想的提炼。"/>
  <p:tag name="KSO_WM_UNIT_TEXT_FILL_FORE_SCHEMECOLOR_INDEX" val="1"/>
  <p:tag name="KSO_WM_UNIT_TEXT_FILL_TYPE" val="1"/>
  <p:tag name="KSO_WM_UNIT_USESOURCEFORMAT_APPLY" val="0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3576_1*l_h_i*1_2_4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5"/>
  <p:tag name="KSO_WM_UNIT_LINE_FILL_TYPE" val="2"/>
  <p:tag name="KSO_WM_UNIT_USESOURCEFORMAT_APPLY" val="0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33576_1*l_h_i*1_4_4"/>
  <p:tag name="KSO_WM_TEMPLATE_CATEGORY" val="diagram"/>
  <p:tag name="KSO_WM_TEMPLATE_INDEX" val="20233576"/>
  <p:tag name="KSO_WM_UNIT_LAYERLEVEL" val="1_1_1"/>
  <p:tag name="KSO_WM_TAG_VERSION" val="3.0"/>
  <p:tag name="KSO_WM_DIAGRAM_MAX_ITEMCNT" val="5"/>
  <p:tag name="KSO_WM_DIAGRAM_MIN_ITEMCNT" val="5"/>
  <p:tag name="KSO_WM_DIAGRAM_VIRTUALLY_FRAME" val="{&quot;height&quot;:386.70001220703125,&quot;width&quot;:76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5"/>
  <p:tag name="KSO_WM_UNIT_LINE_FILL_TYPE" val="2"/>
  <p:tag name="KSO_WM_UNIT_USESOURCEFORMAT_APPLY" val="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0.xml><?xml version="1.0" encoding="utf-8"?>
<p:tagLst xmlns:p="http://schemas.openxmlformats.org/presentationml/2006/main">
  <p:tag name="KSO_WM_SLIDE_ID" val="diagram20233576_1"/>
  <p:tag name="KSO_WM_TEMPLATE_SUBCATEGORY" val="0"/>
  <p:tag name="KSO_WM_TEMPLATE_MASTER_TYPE" val="0"/>
  <p:tag name="KSO_WM_TEMPLATE_COLOR_TYPE" val="0"/>
  <p:tag name="KSO_WM_SLIDE_ITEM_CNT" val="5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diag"/>
  <p:tag name="KSO_WM_SLIDE_SIZE" val="766.25*386.7"/>
  <p:tag name="KSO_WM_SLIDE_POSITION" val="103.55*100.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6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6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663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6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6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id&quot;:&quot;VCG41N487386770&quot;,&quot;product_name&quot;:&quot;wps-wpp-mac&quot;,&quot;intention_code&quot;:&quot;wps_wpp_generate_doc&quot;}*gallery_gallery_3.0.4_prod*1767685628881_76.214_23a982402e18-slide-29"/>
  <p:tag name="KSO_WM_UNIT_LINE_FILL_TYPE" val="2"/>
  <p:tag name="KSO_WM_UNIT_USESOURCEFORMAT_APPLY" val="0"/>
</p:tagLst>
</file>

<file path=ppt/tags/tag6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UNIT_USESOURCEFORMAT_APPLY" val="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id&quot;:&quot;VCG41N1133788424&quot;,&quot;product_name&quot;:&quot;wps-wpp-mac&quot;,&quot;intention_code&quot;:&quot;wps_wpp_generate_doc&quot;}*gallery_gallery_3.0.4_prod*1767685628881_76.214_23a982402e18-slide-29"/>
  <p:tag name="KSO_WM_UNIT_LINE_FILL_TYPE" val="2"/>
  <p:tag name="KSO_WM_UNIT_USESOURCEFORMAT_APPLY" val="0"/>
</p:tagLst>
</file>

<file path=ppt/tags/tag6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6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id&quot;:&quot;VCG41N140406407&quot;,&quot;product_name&quot;:&quot;wps-wpp-mac&quot;,&quot;intention_code&quot;:&quot;wps_wpp_generate_doc&quot;}*gallery_gallery_3.0.4_prod*1767685628881_76.214_23a982402e18-slide-29"/>
  <p:tag name="KSO_WM_UNIT_LINE_FILL_TYPE" val="2"/>
  <p:tag name="KSO_WM_UNIT_USESOURCEFORMAT_APPLY" val="0"/>
</p:tagLst>
</file>

<file path=ppt/tags/tag6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6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6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8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6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683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6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983_1*a*1"/>
  <p:tag name="KSO_WM_TEMPLATE_CATEGORY" val="diagram"/>
  <p:tag name="KSO_WM_TEMPLATE_INDEX" val="2023198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1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1_3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gradient&quot;:[{&quot;brightness&quot;:0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686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3_2*l_h_f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单击此处输入你的项正文，文字是您思想的提炼，请尽量言简意赅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3_2*l_h_a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EXT_CAN_REMOVE" val="n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1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2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2_3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2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3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3_3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3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4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4_3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4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2*l_h_i*1_4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EXT_CAN_REMOVE" val="n"/>
  <p:tag name="KSO_WM_DIAGRAM_GROUP_CODE" val="l1-1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99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83_2*l_h_f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单击此处输入你的项正文，文字是您思想的提炼，请尽量言简意赅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83_2*l_h_a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EXT_CAN_REMOVE" val="n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01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83_2*l_h_f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单击此处输入你的项正文，文字是您思想的提炼，请尽量言简意赅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83_2*l_h_a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EXT_CAN_REMOVE" val="n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03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983_2*l_h_f*1_4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单击此处输入你的项正文，文字是您思想的提炼，请尽量言简意赅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983_2*l_h_a*1_4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EXT_CAN_REMOVE" val="n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05.xml><?xml version="1.0" encoding="utf-8"?>
<p:tagLst xmlns:p="http://schemas.openxmlformats.org/presentationml/2006/main">
  <p:tag name="KSO_WM_SLIDE_ID" val="diagram20231983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TYPE" val="text"/>
  <p:tag name="KSO_WM_SLIDE_SUBTYPE" val="diag"/>
  <p:tag name="KSO_WM_SLIDE_SIZE" val="771.806*337.205"/>
  <p:tag name="KSO_WM_SLIDE_POSITION" val="85.5043*128.52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0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_INDEX" val="-1"/>
  <p:tag name="KSO_WM_UNIT_PRESET_TEXT_LEN" val="0"/>
</p:tagLst>
</file>

<file path=ppt/tags/tag7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708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</p:tagLst>
</file>

<file path=ppt/tags/tag709.xml><?xml version="1.0" encoding="utf-8"?>
<p:tagLst xmlns:p="http://schemas.openxmlformats.org/presentationml/2006/main">
  <p:tag name="KSO_WM_PRESENTATION_SOURCE" val="WPPAIGeneratePPT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TEXT_LAYER_COUNT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8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  <p:tag name="KSO_WM_UNIT_TEXT_LAYER_COUNT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230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9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2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3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4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5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6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7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8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5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7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8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9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0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1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2533</Words>
  <Application>WPS 演示</Application>
  <PresentationFormat>宽屏</PresentationFormat>
  <Paragraphs>413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32</vt:i4>
      </vt:variant>
    </vt:vector>
  </HeadingPairs>
  <TitlesOfParts>
    <vt:vector size="57" baseType="lpstr">
      <vt:lpstr>Arial</vt:lpstr>
      <vt:lpstr>宋体</vt:lpstr>
      <vt:lpstr>Wingdings</vt:lpstr>
      <vt:lpstr>MiSans Heavy</vt:lpstr>
      <vt:lpstr>Wingdings</vt:lpstr>
      <vt:lpstr>微软雅黑</vt:lpstr>
      <vt:lpstr>MiSans Light</vt:lpstr>
      <vt:lpstr>Segoe Print</vt:lpstr>
      <vt:lpstr>Arial Unicode MS</vt:lpstr>
      <vt:lpstr>WPS</vt:lpstr>
      <vt:lpstr>Office 主题</vt:lpstr>
      <vt:lpstr>15_Office 主题</vt:lpstr>
      <vt:lpstr>16_Office 主题</vt:lpstr>
      <vt:lpstr>17_Office 主题</vt:lpstr>
      <vt:lpstr>18_Office 主题</vt:lpstr>
      <vt:lpstr>19_Office 主题</vt:lpstr>
      <vt:lpstr>20_Office 主题</vt:lpstr>
      <vt:lpstr>21_Office 主题</vt:lpstr>
      <vt:lpstr>22_Office 主题</vt:lpstr>
      <vt:lpstr>23_Office 主题</vt:lpstr>
      <vt:lpstr>24_Office 主题</vt:lpstr>
      <vt:lpstr>25_Office 主题</vt:lpstr>
      <vt:lpstr>26_Office 主题</vt:lpstr>
      <vt:lpstr>27_Office 主题</vt:lpstr>
      <vt:lpstr>28_Office 主题</vt:lpstr>
      <vt:lpstr>数据库原理课设答辩 </vt:lpstr>
      <vt:lpstr>目录</vt:lpstr>
      <vt:lpstr>目录</vt:lpstr>
      <vt:lpstr>目录</vt:lpstr>
      <vt:lpstr>小组构成与核心分工</vt:lpstr>
      <vt:lpstr>小组构成与核心分工</vt:lpstr>
      <vt:lpstr>系统业务概述</vt:lpstr>
      <vt:lpstr>系统业务概述</vt:lpstr>
      <vt:lpstr>核心业务线用例总览</vt:lpstr>
      <vt:lpstr>核心业务线用例总览</vt:lpstr>
      <vt:lpstr>关键数据项与非功能需求</vt:lpstr>
      <vt:lpstr>关键数据项与非功能需求</vt:lpstr>
      <vt:lpstr>系统概念结构设计 </vt:lpstr>
      <vt:lpstr>系统概念结构设计（全局UML类图核心）</vt:lpstr>
      <vt:lpstr>逻辑结构设计 </vt:lpstr>
      <vt:lpstr>逻辑结构设计 - 关系模式与范式</vt:lpstr>
      <vt:lpstr>物理结构设计  </vt:lpstr>
      <vt:lpstr>物理结构设计 - 数据库与表结构</vt:lpstr>
      <vt:lpstr>数据优化 </vt:lpstr>
      <vt:lpstr>数据优化 - 索引与视图设计</vt:lpstr>
      <vt:lpstr>数据优化 - 索引与视图设计</vt:lpstr>
      <vt:lpstr>数据库高级编程 </vt:lpstr>
      <vt:lpstr>数据库高级编程 - 存储过程与触发器</vt:lpstr>
      <vt:lpstr>数据安全策略 </vt:lpstr>
      <vt:lpstr>数据安全策略 - 分级防护与风险控制</vt:lpstr>
      <vt:lpstr>数据备份与项目运维管理</vt:lpstr>
      <vt:lpstr>数据备份与项目运维管理</vt:lpstr>
      <vt:lpstr>项目管理 </vt:lpstr>
      <vt:lpstr>项目管理 - 关键问题与解决方案</vt:lpstr>
      <vt:lpstr>项目成果总结</vt:lpstr>
      <vt:lpstr>项目成果总结</vt:lpstr>
      <vt:lpstr>感谢聆听！ 敬请提问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知忱</cp:lastModifiedBy>
  <cp:revision>10</cp:revision>
  <dcterms:created xsi:type="dcterms:W3CDTF">2026-01-06T07:53:00Z</dcterms:created>
  <dcterms:modified xsi:type="dcterms:W3CDTF">2026-01-07T10:08:45Z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A9C59BCDB49742AFBF7AF5B98752D127_13</vt:lpwstr>
  </property>
</Properties>
</file>